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5" r:id="rId16"/>
    <p:sldId id="277" r:id="rId17"/>
    <p:sldId id="279" r:id="rId18"/>
  </p:sldIdLst>
  <p:sldSz cx="9118600" cy="6832600"/>
  <p:notesSz cx="9118600" cy="683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73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jpg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2480" y="1776249"/>
            <a:ext cx="5070610" cy="22603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8265"/>
              </a:lnSpc>
              <a:spcBef>
                <a:spcPts val="413"/>
              </a:spcBef>
            </a:pPr>
            <a:r>
              <a:rPr sz="8000" spc="4" dirty="0" smtClean="0">
                <a:solidFill>
                  <a:srgbClr val="0033CB"/>
                </a:solidFill>
                <a:latin typeface="Times New Roman"/>
                <a:cs typeface="Times New Roman"/>
              </a:rPr>
              <a:t>Secondhand</a:t>
            </a:r>
            <a:endParaRPr sz="8000" dirty="0">
              <a:latin typeface="Times New Roman"/>
              <a:cs typeface="Times New Roman"/>
            </a:endParaRPr>
          </a:p>
          <a:p>
            <a:pPr marL="995939" marR="1072627" algn="ctr">
              <a:lnSpc>
                <a:spcPts val="9130"/>
              </a:lnSpc>
              <a:spcBef>
                <a:spcPts val="443"/>
              </a:spcBef>
            </a:pPr>
            <a:r>
              <a:rPr sz="12000" spc="4" baseline="-1087" dirty="0" smtClean="0">
                <a:solidFill>
                  <a:srgbClr val="0033CB"/>
                </a:solidFill>
                <a:latin typeface="Times New Roman"/>
                <a:cs typeface="Times New Roman"/>
              </a:rPr>
              <a:t>Smoke</a:t>
            </a:r>
            <a:endParaRPr sz="8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-12699" y="-12700"/>
            <a:ext cx="9296400" cy="690752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95402" y="940450"/>
            <a:ext cx="4873787" cy="35806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sz="4000" spc="0" dirty="0" smtClean="0">
                <a:latin typeface="Arial"/>
                <a:cs typeface="Arial"/>
              </a:rPr>
              <a:t>Having a no-smoking</a:t>
            </a:r>
            <a:endParaRPr sz="4000">
              <a:latin typeface="Arial"/>
              <a:cs typeface="Arial"/>
            </a:endParaRPr>
          </a:p>
          <a:p>
            <a:pPr marL="12700" marR="479480">
              <a:lnSpc>
                <a:spcPct val="100000"/>
              </a:lnSpc>
              <a:spcBef>
                <a:spcPts val="911"/>
              </a:spcBef>
            </a:pPr>
            <a:r>
              <a:rPr sz="4000" spc="0" dirty="0" smtClean="0">
                <a:latin typeface="Arial"/>
                <a:cs typeface="Arial"/>
              </a:rPr>
              <a:t>section in  a restaurant is like having a no peeing section in a swimming pool.</a:t>
            </a:r>
            <a:endParaRPr sz="40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209802" y="5396134"/>
            <a:ext cx="1971395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George Carlin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30022" y="977899"/>
            <a:ext cx="4024121" cy="4953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4991150" y="1486706"/>
            <a:ext cx="3253179" cy="31334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315" marR="85352" algn="ctr">
              <a:lnSpc>
                <a:spcPts val="7450"/>
              </a:lnSpc>
              <a:spcBef>
                <a:spcPts val="372"/>
              </a:spcBef>
            </a:pPr>
            <a:r>
              <a:rPr sz="7200" spc="0" dirty="0" smtClean="0">
                <a:latin typeface="Times New Roman"/>
                <a:cs typeface="Times New Roman"/>
              </a:rPr>
              <a:t>Prenatal</a:t>
            </a:r>
            <a:endParaRPr sz="7200">
              <a:latin typeface="Times New Roman"/>
              <a:cs typeface="Times New Roman"/>
            </a:endParaRPr>
          </a:p>
          <a:p>
            <a:pPr algn="ctr">
              <a:lnSpc>
                <a:spcPct val="95825"/>
              </a:lnSpc>
            </a:pPr>
            <a:r>
              <a:rPr sz="7200" spc="0" dirty="0" smtClean="0">
                <a:latin typeface="Times New Roman"/>
                <a:cs typeface="Times New Roman"/>
              </a:rPr>
              <a:t>Tobacco</a:t>
            </a:r>
            <a:endParaRPr sz="7200">
              <a:latin typeface="Times New Roman"/>
              <a:cs typeface="Times New Roman"/>
            </a:endParaRPr>
          </a:p>
          <a:p>
            <a:pPr marL="793699" marR="874479" algn="ctr">
              <a:lnSpc>
                <a:spcPts val="8230"/>
              </a:lnSpc>
              <a:spcBef>
                <a:spcPts val="761"/>
              </a:spcBef>
            </a:pPr>
            <a:r>
              <a:rPr sz="10800" spc="0" baseline="-1207" dirty="0" smtClean="0">
                <a:latin typeface="Times New Roman"/>
                <a:cs typeface="Times New Roman"/>
              </a:rPr>
              <a:t>Use</a:t>
            </a:r>
            <a:endParaRPr sz="7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object 112"/>
          <p:cNvSpPr/>
          <p:nvPr/>
        </p:nvSpPr>
        <p:spPr>
          <a:xfrm>
            <a:off x="1305560" y="5713729"/>
            <a:ext cx="4680204" cy="44958"/>
          </a:xfrm>
          <a:custGeom>
            <a:avLst/>
            <a:gdLst/>
            <a:ahLst/>
            <a:cxnLst/>
            <a:rect l="l" t="t" r="r" b="b"/>
            <a:pathLst>
              <a:path w="4680204" h="44958">
                <a:moveTo>
                  <a:pt x="0" y="44958"/>
                </a:moveTo>
                <a:lnTo>
                  <a:pt x="4603242" y="44958"/>
                </a:lnTo>
                <a:lnTo>
                  <a:pt x="4680204" y="0"/>
                </a:lnTo>
                <a:lnTo>
                  <a:pt x="76962" y="0"/>
                </a:lnTo>
                <a:lnTo>
                  <a:pt x="0" y="44958"/>
                </a:lnTo>
                <a:close/>
              </a:path>
            </a:pathLst>
          </a:custGeom>
          <a:solidFill>
            <a:srgbClr val="807F7F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1305573" y="5713776"/>
            <a:ext cx="76964" cy="44958"/>
          </a:xfrm>
          <a:custGeom>
            <a:avLst/>
            <a:gdLst/>
            <a:ahLst/>
            <a:cxnLst/>
            <a:rect l="l" t="t" r="r" b="b"/>
            <a:pathLst>
              <a:path w="76964" h="44958">
                <a:moveTo>
                  <a:pt x="0" y="44958"/>
                </a:moveTo>
                <a:lnTo>
                  <a:pt x="76964" y="0"/>
                </a:lnTo>
              </a:path>
            </a:pathLst>
          </a:custGeom>
          <a:ln w="1160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5741188" y="5713776"/>
            <a:ext cx="244604" cy="0"/>
          </a:xfrm>
          <a:custGeom>
            <a:avLst/>
            <a:gdLst/>
            <a:ahLst/>
            <a:cxnLst/>
            <a:rect l="l" t="t" r="r" b="b"/>
            <a:pathLst>
              <a:path w="244604">
                <a:moveTo>
                  <a:pt x="0" y="0"/>
                </a:moveTo>
                <a:lnTo>
                  <a:pt x="244604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983003" y="5713776"/>
            <a:ext cx="321555" cy="0"/>
          </a:xfrm>
          <a:custGeom>
            <a:avLst/>
            <a:gdLst/>
            <a:ahLst/>
            <a:cxnLst/>
            <a:rect l="l" t="t" r="r" b="b"/>
            <a:pathLst>
              <a:path w="321555">
                <a:moveTo>
                  <a:pt x="0" y="0"/>
                </a:moveTo>
                <a:lnTo>
                  <a:pt x="321555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211095" y="5713776"/>
            <a:ext cx="334517" cy="0"/>
          </a:xfrm>
          <a:custGeom>
            <a:avLst/>
            <a:gdLst/>
            <a:ahLst/>
            <a:cxnLst/>
            <a:rect l="l" t="t" r="r" b="b"/>
            <a:pathLst>
              <a:path w="334517">
                <a:moveTo>
                  <a:pt x="0" y="0"/>
                </a:moveTo>
                <a:lnTo>
                  <a:pt x="334517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3439935" y="5713776"/>
            <a:ext cx="334530" cy="0"/>
          </a:xfrm>
          <a:custGeom>
            <a:avLst/>
            <a:gdLst/>
            <a:ahLst/>
            <a:cxnLst/>
            <a:rect l="l" t="t" r="r" b="b"/>
            <a:pathLst>
              <a:path w="334530">
                <a:moveTo>
                  <a:pt x="0" y="0"/>
                </a:moveTo>
                <a:lnTo>
                  <a:pt x="334530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2681750" y="5713776"/>
            <a:ext cx="320807" cy="0"/>
          </a:xfrm>
          <a:custGeom>
            <a:avLst/>
            <a:gdLst/>
            <a:ahLst/>
            <a:cxnLst/>
            <a:rect l="l" t="t" r="r" b="b"/>
            <a:pathLst>
              <a:path w="320807">
                <a:moveTo>
                  <a:pt x="0" y="0"/>
                </a:moveTo>
                <a:lnTo>
                  <a:pt x="320807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1909842" y="5713776"/>
            <a:ext cx="321569" cy="0"/>
          </a:xfrm>
          <a:custGeom>
            <a:avLst/>
            <a:gdLst/>
            <a:ahLst/>
            <a:cxnLst/>
            <a:rect l="l" t="t" r="r" b="b"/>
            <a:pathLst>
              <a:path w="321569">
                <a:moveTo>
                  <a:pt x="0" y="0"/>
                </a:moveTo>
                <a:lnTo>
                  <a:pt x="321569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1382538" y="5713776"/>
            <a:ext cx="89912" cy="0"/>
          </a:xfrm>
          <a:custGeom>
            <a:avLst/>
            <a:gdLst/>
            <a:ahLst/>
            <a:cxnLst/>
            <a:rect l="l" t="t" r="r" b="b"/>
            <a:pathLst>
              <a:path w="89912">
                <a:moveTo>
                  <a:pt x="0" y="0"/>
                </a:moveTo>
                <a:lnTo>
                  <a:pt x="89912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1305573" y="5713776"/>
            <a:ext cx="4680219" cy="44958"/>
          </a:xfrm>
          <a:custGeom>
            <a:avLst/>
            <a:gdLst/>
            <a:ahLst/>
            <a:cxnLst/>
            <a:rect l="l" t="t" r="r" b="b"/>
            <a:pathLst>
              <a:path w="4680219" h="44958">
                <a:moveTo>
                  <a:pt x="4680219" y="0"/>
                </a:moveTo>
                <a:lnTo>
                  <a:pt x="4603267" y="44958"/>
                </a:lnTo>
                <a:lnTo>
                  <a:pt x="0" y="44958"/>
                </a:lnTo>
                <a:lnTo>
                  <a:pt x="76964" y="0"/>
                </a:lnTo>
                <a:lnTo>
                  <a:pt x="4680219" y="0"/>
                </a:lnTo>
                <a:close/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1305573" y="4975391"/>
            <a:ext cx="76964" cy="44958"/>
          </a:xfrm>
          <a:custGeom>
            <a:avLst/>
            <a:gdLst/>
            <a:ahLst/>
            <a:cxnLst/>
            <a:rect l="l" t="t" r="r" b="b"/>
            <a:pathLst>
              <a:path w="76964" h="44958">
                <a:moveTo>
                  <a:pt x="0" y="44958"/>
                </a:moveTo>
                <a:lnTo>
                  <a:pt x="76964" y="0"/>
                </a:lnTo>
              </a:path>
            </a:pathLst>
          </a:custGeom>
          <a:ln w="1160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1382538" y="4975391"/>
            <a:ext cx="89912" cy="0"/>
          </a:xfrm>
          <a:custGeom>
            <a:avLst/>
            <a:gdLst/>
            <a:ahLst/>
            <a:cxnLst/>
            <a:rect l="l" t="t" r="r" b="b"/>
            <a:pathLst>
              <a:path w="89912">
                <a:moveTo>
                  <a:pt x="0" y="0"/>
                </a:moveTo>
                <a:lnTo>
                  <a:pt x="89912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1305573" y="4237006"/>
            <a:ext cx="76964" cy="44200"/>
          </a:xfrm>
          <a:custGeom>
            <a:avLst/>
            <a:gdLst/>
            <a:ahLst/>
            <a:cxnLst/>
            <a:rect l="l" t="t" r="r" b="b"/>
            <a:pathLst>
              <a:path w="76964" h="44200">
                <a:moveTo>
                  <a:pt x="0" y="44200"/>
                </a:moveTo>
                <a:lnTo>
                  <a:pt x="76964" y="0"/>
                </a:lnTo>
              </a:path>
            </a:pathLst>
          </a:custGeom>
          <a:ln w="1159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1382538" y="4237006"/>
            <a:ext cx="89912" cy="0"/>
          </a:xfrm>
          <a:custGeom>
            <a:avLst/>
            <a:gdLst/>
            <a:ahLst/>
            <a:cxnLst/>
            <a:rect l="l" t="t" r="r" b="b"/>
            <a:pathLst>
              <a:path w="89912">
                <a:moveTo>
                  <a:pt x="0" y="0"/>
                </a:moveTo>
                <a:lnTo>
                  <a:pt x="89912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1305573" y="3498621"/>
            <a:ext cx="76964" cy="44200"/>
          </a:xfrm>
          <a:custGeom>
            <a:avLst/>
            <a:gdLst/>
            <a:ahLst/>
            <a:cxnLst/>
            <a:rect l="l" t="t" r="r" b="b"/>
            <a:pathLst>
              <a:path w="76964" h="44200">
                <a:moveTo>
                  <a:pt x="0" y="44200"/>
                </a:moveTo>
                <a:lnTo>
                  <a:pt x="76964" y="0"/>
                </a:lnTo>
              </a:path>
            </a:pathLst>
          </a:custGeom>
          <a:ln w="1159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1382538" y="3498621"/>
            <a:ext cx="89912" cy="0"/>
          </a:xfrm>
          <a:custGeom>
            <a:avLst/>
            <a:gdLst/>
            <a:ahLst/>
            <a:cxnLst/>
            <a:rect l="l" t="t" r="r" b="b"/>
            <a:pathLst>
              <a:path w="89912">
                <a:moveTo>
                  <a:pt x="0" y="0"/>
                </a:moveTo>
                <a:lnTo>
                  <a:pt x="89912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1305573" y="2760237"/>
            <a:ext cx="76964" cy="44200"/>
          </a:xfrm>
          <a:custGeom>
            <a:avLst/>
            <a:gdLst/>
            <a:ahLst/>
            <a:cxnLst/>
            <a:rect l="l" t="t" r="r" b="b"/>
            <a:pathLst>
              <a:path w="76964" h="44200">
                <a:moveTo>
                  <a:pt x="0" y="44200"/>
                </a:moveTo>
                <a:lnTo>
                  <a:pt x="76964" y="0"/>
                </a:lnTo>
              </a:path>
            </a:pathLst>
          </a:custGeom>
          <a:ln w="1159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1382538" y="2760237"/>
            <a:ext cx="89912" cy="0"/>
          </a:xfrm>
          <a:custGeom>
            <a:avLst/>
            <a:gdLst/>
            <a:ahLst/>
            <a:cxnLst/>
            <a:rect l="l" t="t" r="r" b="b"/>
            <a:pathLst>
              <a:path w="89912">
                <a:moveTo>
                  <a:pt x="0" y="0"/>
                </a:moveTo>
                <a:lnTo>
                  <a:pt x="89912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1305573" y="2021094"/>
            <a:ext cx="76964" cy="44958"/>
          </a:xfrm>
          <a:custGeom>
            <a:avLst/>
            <a:gdLst/>
            <a:ahLst/>
            <a:cxnLst/>
            <a:rect l="l" t="t" r="r" b="b"/>
            <a:pathLst>
              <a:path w="76964" h="44958">
                <a:moveTo>
                  <a:pt x="0" y="44958"/>
                </a:moveTo>
                <a:lnTo>
                  <a:pt x="76964" y="0"/>
                </a:lnTo>
              </a:path>
            </a:pathLst>
          </a:custGeom>
          <a:ln w="1160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1382538" y="2021094"/>
            <a:ext cx="4603254" cy="0"/>
          </a:xfrm>
          <a:custGeom>
            <a:avLst/>
            <a:gdLst/>
            <a:ahLst/>
            <a:cxnLst/>
            <a:rect l="l" t="t" r="r" b="b"/>
            <a:pathLst>
              <a:path w="4603254">
                <a:moveTo>
                  <a:pt x="0" y="0"/>
                </a:moveTo>
                <a:lnTo>
                  <a:pt x="4603254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1305573" y="2021094"/>
            <a:ext cx="76964" cy="3737640"/>
          </a:xfrm>
          <a:custGeom>
            <a:avLst/>
            <a:gdLst/>
            <a:ahLst/>
            <a:cxnLst/>
            <a:rect l="l" t="t" r="r" b="b"/>
            <a:pathLst>
              <a:path w="76964" h="3737640">
                <a:moveTo>
                  <a:pt x="0" y="3737640"/>
                </a:moveTo>
                <a:lnTo>
                  <a:pt x="0" y="44958"/>
                </a:lnTo>
                <a:lnTo>
                  <a:pt x="76964" y="0"/>
                </a:lnTo>
                <a:lnTo>
                  <a:pt x="76964" y="3692681"/>
                </a:lnTo>
                <a:lnTo>
                  <a:pt x="0" y="3737640"/>
                </a:lnTo>
                <a:close/>
              </a:path>
            </a:pathLst>
          </a:custGeom>
          <a:ln w="1285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5741188" y="4975391"/>
            <a:ext cx="244604" cy="0"/>
          </a:xfrm>
          <a:custGeom>
            <a:avLst/>
            <a:gdLst/>
            <a:ahLst/>
            <a:cxnLst/>
            <a:rect l="l" t="t" r="r" b="b"/>
            <a:pathLst>
              <a:path w="244604">
                <a:moveTo>
                  <a:pt x="0" y="0"/>
                </a:moveTo>
                <a:lnTo>
                  <a:pt x="244604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4983003" y="4975391"/>
            <a:ext cx="321555" cy="0"/>
          </a:xfrm>
          <a:custGeom>
            <a:avLst/>
            <a:gdLst/>
            <a:ahLst/>
            <a:cxnLst/>
            <a:rect l="l" t="t" r="r" b="b"/>
            <a:pathLst>
              <a:path w="321555">
                <a:moveTo>
                  <a:pt x="0" y="0"/>
                </a:moveTo>
                <a:lnTo>
                  <a:pt x="321555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4211095" y="4975391"/>
            <a:ext cx="334517" cy="0"/>
          </a:xfrm>
          <a:custGeom>
            <a:avLst/>
            <a:gdLst/>
            <a:ahLst/>
            <a:cxnLst/>
            <a:rect l="l" t="t" r="r" b="b"/>
            <a:pathLst>
              <a:path w="334517">
                <a:moveTo>
                  <a:pt x="0" y="0"/>
                </a:moveTo>
                <a:lnTo>
                  <a:pt x="334517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3439935" y="4975391"/>
            <a:ext cx="334530" cy="0"/>
          </a:xfrm>
          <a:custGeom>
            <a:avLst/>
            <a:gdLst/>
            <a:ahLst/>
            <a:cxnLst/>
            <a:rect l="l" t="t" r="r" b="b"/>
            <a:pathLst>
              <a:path w="334530">
                <a:moveTo>
                  <a:pt x="0" y="0"/>
                </a:moveTo>
                <a:lnTo>
                  <a:pt x="334530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2681750" y="4975391"/>
            <a:ext cx="320807" cy="0"/>
          </a:xfrm>
          <a:custGeom>
            <a:avLst/>
            <a:gdLst/>
            <a:ahLst/>
            <a:cxnLst/>
            <a:rect l="l" t="t" r="r" b="b"/>
            <a:pathLst>
              <a:path w="320807">
                <a:moveTo>
                  <a:pt x="0" y="0"/>
                </a:moveTo>
                <a:lnTo>
                  <a:pt x="320807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1909842" y="4975391"/>
            <a:ext cx="321569" cy="0"/>
          </a:xfrm>
          <a:custGeom>
            <a:avLst/>
            <a:gdLst/>
            <a:ahLst/>
            <a:cxnLst/>
            <a:rect l="l" t="t" r="r" b="b"/>
            <a:pathLst>
              <a:path w="321569">
                <a:moveTo>
                  <a:pt x="0" y="0"/>
                </a:moveTo>
                <a:lnTo>
                  <a:pt x="321569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5741188" y="4237006"/>
            <a:ext cx="244604" cy="0"/>
          </a:xfrm>
          <a:custGeom>
            <a:avLst/>
            <a:gdLst/>
            <a:ahLst/>
            <a:cxnLst/>
            <a:rect l="l" t="t" r="r" b="b"/>
            <a:pathLst>
              <a:path w="244604">
                <a:moveTo>
                  <a:pt x="0" y="0"/>
                </a:moveTo>
                <a:lnTo>
                  <a:pt x="244604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4983003" y="4237006"/>
            <a:ext cx="321555" cy="0"/>
          </a:xfrm>
          <a:custGeom>
            <a:avLst/>
            <a:gdLst/>
            <a:ahLst/>
            <a:cxnLst/>
            <a:rect l="l" t="t" r="r" b="b"/>
            <a:pathLst>
              <a:path w="321555">
                <a:moveTo>
                  <a:pt x="0" y="0"/>
                </a:moveTo>
                <a:lnTo>
                  <a:pt x="321555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4211095" y="4237006"/>
            <a:ext cx="334517" cy="0"/>
          </a:xfrm>
          <a:custGeom>
            <a:avLst/>
            <a:gdLst/>
            <a:ahLst/>
            <a:cxnLst/>
            <a:rect l="l" t="t" r="r" b="b"/>
            <a:pathLst>
              <a:path w="334517">
                <a:moveTo>
                  <a:pt x="0" y="0"/>
                </a:moveTo>
                <a:lnTo>
                  <a:pt x="334517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3439935" y="4237006"/>
            <a:ext cx="334530" cy="0"/>
          </a:xfrm>
          <a:custGeom>
            <a:avLst/>
            <a:gdLst/>
            <a:ahLst/>
            <a:cxnLst/>
            <a:rect l="l" t="t" r="r" b="b"/>
            <a:pathLst>
              <a:path w="334530">
                <a:moveTo>
                  <a:pt x="0" y="0"/>
                </a:moveTo>
                <a:lnTo>
                  <a:pt x="334530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2681750" y="4237006"/>
            <a:ext cx="320807" cy="0"/>
          </a:xfrm>
          <a:custGeom>
            <a:avLst/>
            <a:gdLst/>
            <a:ahLst/>
            <a:cxnLst/>
            <a:rect l="l" t="t" r="r" b="b"/>
            <a:pathLst>
              <a:path w="320807">
                <a:moveTo>
                  <a:pt x="0" y="0"/>
                </a:moveTo>
                <a:lnTo>
                  <a:pt x="320807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1909842" y="4237006"/>
            <a:ext cx="321569" cy="0"/>
          </a:xfrm>
          <a:custGeom>
            <a:avLst/>
            <a:gdLst/>
            <a:ahLst/>
            <a:cxnLst/>
            <a:rect l="l" t="t" r="r" b="b"/>
            <a:pathLst>
              <a:path w="321569">
                <a:moveTo>
                  <a:pt x="0" y="0"/>
                </a:moveTo>
                <a:lnTo>
                  <a:pt x="321569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5523255" y="3498621"/>
            <a:ext cx="462537" cy="0"/>
          </a:xfrm>
          <a:custGeom>
            <a:avLst/>
            <a:gdLst/>
            <a:ahLst/>
            <a:cxnLst/>
            <a:rect l="l" t="t" r="r" b="b"/>
            <a:pathLst>
              <a:path w="462537">
                <a:moveTo>
                  <a:pt x="0" y="0"/>
                </a:moveTo>
                <a:lnTo>
                  <a:pt x="462537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4764308" y="3498621"/>
            <a:ext cx="540251" cy="0"/>
          </a:xfrm>
          <a:custGeom>
            <a:avLst/>
            <a:gdLst/>
            <a:ahLst/>
            <a:cxnLst/>
            <a:rect l="l" t="t" r="r" b="b"/>
            <a:pathLst>
              <a:path w="540251">
                <a:moveTo>
                  <a:pt x="0" y="0"/>
                </a:moveTo>
                <a:lnTo>
                  <a:pt x="540251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3993162" y="3498621"/>
            <a:ext cx="552450" cy="0"/>
          </a:xfrm>
          <a:custGeom>
            <a:avLst/>
            <a:gdLst/>
            <a:ahLst/>
            <a:cxnLst/>
            <a:rect l="l" t="t" r="r" b="b"/>
            <a:pathLst>
              <a:path w="552450">
                <a:moveTo>
                  <a:pt x="0" y="0"/>
                </a:moveTo>
                <a:lnTo>
                  <a:pt x="552450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3221253" y="3498621"/>
            <a:ext cx="553212" cy="0"/>
          </a:xfrm>
          <a:custGeom>
            <a:avLst/>
            <a:gdLst/>
            <a:ahLst/>
            <a:cxnLst/>
            <a:rect l="l" t="t" r="r" b="b"/>
            <a:pathLst>
              <a:path w="553212">
                <a:moveTo>
                  <a:pt x="0" y="0"/>
                </a:moveTo>
                <a:lnTo>
                  <a:pt x="553212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2463055" y="3498621"/>
            <a:ext cx="539502" cy="0"/>
          </a:xfrm>
          <a:custGeom>
            <a:avLst/>
            <a:gdLst/>
            <a:ahLst/>
            <a:cxnLst/>
            <a:rect l="l" t="t" r="r" b="b"/>
            <a:pathLst>
              <a:path w="539502">
                <a:moveTo>
                  <a:pt x="0" y="0"/>
                </a:moveTo>
                <a:lnTo>
                  <a:pt x="539502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1691146" y="3498621"/>
            <a:ext cx="540265" cy="0"/>
          </a:xfrm>
          <a:custGeom>
            <a:avLst/>
            <a:gdLst/>
            <a:ahLst/>
            <a:cxnLst/>
            <a:rect l="l" t="t" r="r" b="b"/>
            <a:pathLst>
              <a:path w="540265">
                <a:moveTo>
                  <a:pt x="0" y="0"/>
                </a:moveTo>
                <a:lnTo>
                  <a:pt x="540265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5523255" y="2760237"/>
            <a:ext cx="462537" cy="0"/>
          </a:xfrm>
          <a:custGeom>
            <a:avLst/>
            <a:gdLst/>
            <a:ahLst/>
            <a:cxnLst/>
            <a:rect l="l" t="t" r="r" b="b"/>
            <a:pathLst>
              <a:path w="462537">
                <a:moveTo>
                  <a:pt x="0" y="0"/>
                </a:moveTo>
                <a:lnTo>
                  <a:pt x="462537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4764308" y="2760237"/>
            <a:ext cx="540251" cy="0"/>
          </a:xfrm>
          <a:custGeom>
            <a:avLst/>
            <a:gdLst/>
            <a:ahLst/>
            <a:cxnLst/>
            <a:rect l="l" t="t" r="r" b="b"/>
            <a:pathLst>
              <a:path w="540251">
                <a:moveTo>
                  <a:pt x="0" y="0"/>
                </a:moveTo>
                <a:lnTo>
                  <a:pt x="540251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3993162" y="2760237"/>
            <a:ext cx="552450" cy="0"/>
          </a:xfrm>
          <a:custGeom>
            <a:avLst/>
            <a:gdLst/>
            <a:ahLst/>
            <a:cxnLst/>
            <a:rect l="l" t="t" r="r" b="b"/>
            <a:pathLst>
              <a:path w="552450">
                <a:moveTo>
                  <a:pt x="0" y="0"/>
                </a:moveTo>
                <a:lnTo>
                  <a:pt x="552450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3221253" y="2760237"/>
            <a:ext cx="553212" cy="0"/>
          </a:xfrm>
          <a:custGeom>
            <a:avLst/>
            <a:gdLst/>
            <a:ahLst/>
            <a:cxnLst/>
            <a:rect l="l" t="t" r="r" b="b"/>
            <a:pathLst>
              <a:path w="553212">
                <a:moveTo>
                  <a:pt x="0" y="0"/>
                </a:moveTo>
                <a:lnTo>
                  <a:pt x="553212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2463055" y="2760237"/>
            <a:ext cx="539502" cy="0"/>
          </a:xfrm>
          <a:custGeom>
            <a:avLst/>
            <a:gdLst/>
            <a:ahLst/>
            <a:cxnLst/>
            <a:rect l="l" t="t" r="r" b="b"/>
            <a:pathLst>
              <a:path w="539502">
                <a:moveTo>
                  <a:pt x="0" y="0"/>
                </a:moveTo>
                <a:lnTo>
                  <a:pt x="539502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1691146" y="2760237"/>
            <a:ext cx="540265" cy="0"/>
          </a:xfrm>
          <a:custGeom>
            <a:avLst/>
            <a:gdLst/>
            <a:ahLst/>
            <a:cxnLst/>
            <a:rect l="l" t="t" r="r" b="b"/>
            <a:pathLst>
              <a:path w="540265">
                <a:moveTo>
                  <a:pt x="0" y="0"/>
                </a:moveTo>
                <a:lnTo>
                  <a:pt x="540265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1382525" y="2021094"/>
            <a:ext cx="4603267" cy="3692681"/>
          </a:xfrm>
          <a:custGeom>
            <a:avLst/>
            <a:gdLst/>
            <a:ahLst/>
            <a:cxnLst/>
            <a:rect l="l" t="t" r="r" b="b"/>
            <a:pathLst>
              <a:path w="4603267" h="3692681">
                <a:moveTo>
                  <a:pt x="4603267" y="3692681"/>
                </a:moveTo>
                <a:lnTo>
                  <a:pt x="0" y="3692681"/>
                </a:lnTo>
                <a:lnTo>
                  <a:pt x="0" y="0"/>
                </a:lnTo>
                <a:lnTo>
                  <a:pt x="4603267" y="0"/>
                </a:lnTo>
                <a:lnTo>
                  <a:pt x="4603267" y="3692681"/>
                </a:lnTo>
                <a:close/>
              </a:path>
            </a:pathLst>
          </a:custGeom>
          <a:ln w="1183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1691146" y="2312180"/>
            <a:ext cx="76964" cy="3446553"/>
          </a:xfrm>
          <a:custGeom>
            <a:avLst/>
            <a:gdLst/>
            <a:ahLst/>
            <a:cxnLst/>
            <a:rect l="l" t="t" r="r" b="b"/>
            <a:pathLst>
              <a:path w="76964" h="3446553">
                <a:moveTo>
                  <a:pt x="0" y="3446553"/>
                </a:moveTo>
                <a:lnTo>
                  <a:pt x="0" y="56390"/>
                </a:lnTo>
                <a:lnTo>
                  <a:pt x="76964" y="0"/>
                </a:lnTo>
                <a:lnTo>
                  <a:pt x="76964" y="3401595"/>
                </a:lnTo>
                <a:lnTo>
                  <a:pt x="0" y="3446553"/>
                </a:lnTo>
                <a:close/>
              </a:path>
            </a:pathLst>
          </a:custGeom>
          <a:solidFill>
            <a:srgbClr val="00644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1691146" y="2312180"/>
            <a:ext cx="76964" cy="3446553"/>
          </a:xfrm>
          <a:custGeom>
            <a:avLst/>
            <a:gdLst/>
            <a:ahLst/>
            <a:cxnLst/>
            <a:rect l="l" t="t" r="r" b="b"/>
            <a:pathLst>
              <a:path w="76964" h="3446553">
                <a:moveTo>
                  <a:pt x="0" y="3446553"/>
                </a:moveTo>
                <a:lnTo>
                  <a:pt x="0" y="56390"/>
                </a:lnTo>
                <a:lnTo>
                  <a:pt x="76964" y="0"/>
                </a:lnTo>
                <a:lnTo>
                  <a:pt x="76964" y="3401595"/>
                </a:lnTo>
                <a:lnTo>
                  <a:pt x="0" y="3446553"/>
                </a:lnTo>
                <a:close/>
              </a:path>
            </a:pathLst>
          </a:custGeom>
          <a:ln w="1285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1472451" y="2368571"/>
            <a:ext cx="218695" cy="3390163"/>
          </a:xfrm>
          <a:custGeom>
            <a:avLst/>
            <a:gdLst/>
            <a:ahLst/>
            <a:cxnLst/>
            <a:rect l="l" t="t" r="r" b="b"/>
            <a:pathLst>
              <a:path w="218695" h="3390163">
                <a:moveTo>
                  <a:pt x="0" y="3390163"/>
                </a:moveTo>
                <a:lnTo>
                  <a:pt x="0" y="0"/>
                </a:lnTo>
                <a:lnTo>
                  <a:pt x="218695" y="0"/>
                </a:lnTo>
                <a:lnTo>
                  <a:pt x="218695" y="3390163"/>
                </a:lnTo>
                <a:lnTo>
                  <a:pt x="0" y="3390163"/>
                </a:lnTo>
                <a:close/>
              </a:path>
            </a:pathLst>
          </a:custGeom>
          <a:solidFill>
            <a:srgbClr val="00CB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1472451" y="2368571"/>
            <a:ext cx="218695" cy="3390163"/>
          </a:xfrm>
          <a:custGeom>
            <a:avLst/>
            <a:gdLst/>
            <a:ahLst/>
            <a:cxnLst/>
            <a:rect l="l" t="t" r="r" b="b"/>
            <a:pathLst>
              <a:path w="218695" h="3390163">
                <a:moveTo>
                  <a:pt x="218695" y="3390163"/>
                </a:moveTo>
                <a:lnTo>
                  <a:pt x="0" y="3390163"/>
                </a:lnTo>
                <a:lnTo>
                  <a:pt x="0" y="0"/>
                </a:lnTo>
                <a:lnTo>
                  <a:pt x="218695" y="0"/>
                </a:lnTo>
                <a:lnTo>
                  <a:pt x="218695" y="3390163"/>
                </a:lnTo>
                <a:close/>
              </a:path>
            </a:pathLst>
          </a:custGeom>
          <a:ln w="1284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1472451" y="2312180"/>
            <a:ext cx="295660" cy="56390"/>
          </a:xfrm>
          <a:custGeom>
            <a:avLst/>
            <a:gdLst/>
            <a:ahLst/>
            <a:cxnLst/>
            <a:rect l="l" t="t" r="r" b="b"/>
            <a:pathLst>
              <a:path w="295660" h="56390">
                <a:moveTo>
                  <a:pt x="218695" y="56390"/>
                </a:moveTo>
                <a:lnTo>
                  <a:pt x="0" y="56390"/>
                </a:lnTo>
                <a:lnTo>
                  <a:pt x="77727" y="0"/>
                </a:lnTo>
                <a:lnTo>
                  <a:pt x="295660" y="0"/>
                </a:lnTo>
                <a:lnTo>
                  <a:pt x="218695" y="56390"/>
                </a:lnTo>
                <a:close/>
              </a:path>
            </a:pathLst>
          </a:custGeom>
          <a:solidFill>
            <a:srgbClr val="009A7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1472451" y="2312180"/>
            <a:ext cx="295660" cy="56390"/>
          </a:xfrm>
          <a:custGeom>
            <a:avLst/>
            <a:gdLst/>
            <a:ahLst/>
            <a:cxnLst/>
            <a:rect l="l" t="t" r="r" b="b"/>
            <a:pathLst>
              <a:path w="295660" h="56390">
                <a:moveTo>
                  <a:pt x="218695" y="56390"/>
                </a:moveTo>
                <a:lnTo>
                  <a:pt x="295660" y="0"/>
                </a:lnTo>
                <a:lnTo>
                  <a:pt x="77727" y="0"/>
                </a:lnTo>
                <a:lnTo>
                  <a:pt x="0" y="56390"/>
                </a:lnTo>
                <a:lnTo>
                  <a:pt x="218695" y="56390"/>
                </a:lnTo>
                <a:close/>
              </a:path>
            </a:pathLst>
          </a:custGeom>
          <a:ln w="1124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1909842" y="3934487"/>
            <a:ext cx="76964" cy="1824246"/>
          </a:xfrm>
          <a:custGeom>
            <a:avLst/>
            <a:gdLst/>
            <a:ahLst/>
            <a:cxnLst/>
            <a:rect l="l" t="t" r="r" b="b"/>
            <a:pathLst>
              <a:path w="76964" h="1824246">
                <a:moveTo>
                  <a:pt x="0" y="1824246"/>
                </a:moveTo>
                <a:lnTo>
                  <a:pt x="0" y="56390"/>
                </a:lnTo>
                <a:lnTo>
                  <a:pt x="76964" y="0"/>
                </a:lnTo>
                <a:lnTo>
                  <a:pt x="76964" y="1779288"/>
                </a:lnTo>
                <a:lnTo>
                  <a:pt x="0" y="1824246"/>
                </a:lnTo>
                <a:close/>
              </a:path>
            </a:pathLst>
          </a:custGeom>
          <a:solidFill>
            <a:srgbClr val="191A6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1909842" y="3934487"/>
            <a:ext cx="76964" cy="1824246"/>
          </a:xfrm>
          <a:custGeom>
            <a:avLst/>
            <a:gdLst/>
            <a:ahLst/>
            <a:cxnLst/>
            <a:rect l="l" t="t" r="r" b="b"/>
            <a:pathLst>
              <a:path w="76964" h="1824246">
                <a:moveTo>
                  <a:pt x="0" y="1824246"/>
                </a:moveTo>
                <a:lnTo>
                  <a:pt x="0" y="56390"/>
                </a:lnTo>
                <a:lnTo>
                  <a:pt x="76964" y="0"/>
                </a:lnTo>
                <a:lnTo>
                  <a:pt x="76964" y="1779288"/>
                </a:lnTo>
                <a:lnTo>
                  <a:pt x="0" y="1824246"/>
                </a:lnTo>
                <a:close/>
              </a:path>
            </a:pathLst>
          </a:custGeom>
          <a:ln w="12849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1691146" y="3990878"/>
            <a:ext cx="218695" cy="1767856"/>
          </a:xfrm>
          <a:custGeom>
            <a:avLst/>
            <a:gdLst/>
            <a:ahLst/>
            <a:cxnLst/>
            <a:rect l="l" t="t" r="r" b="b"/>
            <a:pathLst>
              <a:path w="218695" h="1767856">
                <a:moveTo>
                  <a:pt x="0" y="1767856"/>
                </a:moveTo>
                <a:lnTo>
                  <a:pt x="0" y="0"/>
                </a:lnTo>
                <a:lnTo>
                  <a:pt x="218695" y="0"/>
                </a:lnTo>
                <a:lnTo>
                  <a:pt x="218695" y="1767856"/>
                </a:lnTo>
                <a:lnTo>
                  <a:pt x="0" y="1767856"/>
                </a:lnTo>
                <a:close/>
              </a:path>
            </a:pathLst>
          </a:custGeom>
          <a:solidFill>
            <a:srgbClr val="3333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1691146" y="3990878"/>
            <a:ext cx="218695" cy="1767856"/>
          </a:xfrm>
          <a:custGeom>
            <a:avLst/>
            <a:gdLst/>
            <a:ahLst/>
            <a:cxnLst/>
            <a:rect l="l" t="t" r="r" b="b"/>
            <a:pathLst>
              <a:path w="218695" h="1767856">
                <a:moveTo>
                  <a:pt x="218695" y="1767856"/>
                </a:moveTo>
                <a:lnTo>
                  <a:pt x="0" y="1767856"/>
                </a:lnTo>
                <a:lnTo>
                  <a:pt x="0" y="0"/>
                </a:lnTo>
                <a:lnTo>
                  <a:pt x="218695" y="0"/>
                </a:lnTo>
                <a:lnTo>
                  <a:pt x="218695" y="1767856"/>
                </a:lnTo>
                <a:close/>
              </a:path>
            </a:pathLst>
          </a:custGeom>
          <a:ln w="1282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1691146" y="3934487"/>
            <a:ext cx="295660" cy="56390"/>
          </a:xfrm>
          <a:custGeom>
            <a:avLst/>
            <a:gdLst/>
            <a:ahLst/>
            <a:cxnLst/>
            <a:rect l="l" t="t" r="r" b="b"/>
            <a:pathLst>
              <a:path w="295660" h="56390">
                <a:moveTo>
                  <a:pt x="218695" y="56390"/>
                </a:moveTo>
                <a:lnTo>
                  <a:pt x="0" y="56390"/>
                </a:lnTo>
                <a:lnTo>
                  <a:pt x="76964" y="0"/>
                </a:lnTo>
                <a:lnTo>
                  <a:pt x="295660" y="0"/>
                </a:lnTo>
                <a:lnTo>
                  <a:pt x="218695" y="56390"/>
                </a:lnTo>
                <a:close/>
              </a:path>
            </a:pathLst>
          </a:custGeom>
          <a:solidFill>
            <a:srgbClr val="2526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1691146" y="3934487"/>
            <a:ext cx="295660" cy="56390"/>
          </a:xfrm>
          <a:custGeom>
            <a:avLst/>
            <a:gdLst/>
            <a:ahLst/>
            <a:cxnLst/>
            <a:rect l="l" t="t" r="r" b="b"/>
            <a:pathLst>
              <a:path w="295660" h="56390">
                <a:moveTo>
                  <a:pt x="218695" y="56390"/>
                </a:moveTo>
                <a:lnTo>
                  <a:pt x="295660" y="0"/>
                </a:lnTo>
                <a:lnTo>
                  <a:pt x="76964" y="0"/>
                </a:lnTo>
                <a:lnTo>
                  <a:pt x="0" y="56390"/>
                </a:lnTo>
                <a:lnTo>
                  <a:pt x="218695" y="56390"/>
                </a:lnTo>
                <a:close/>
              </a:path>
            </a:pathLst>
          </a:custGeom>
          <a:ln w="1124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2463055" y="2312180"/>
            <a:ext cx="64003" cy="3446553"/>
          </a:xfrm>
          <a:custGeom>
            <a:avLst/>
            <a:gdLst/>
            <a:ahLst/>
            <a:cxnLst/>
            <a:rect l="l" t="t" r="r" b="b"/>
            <a:pathLst>
              <a:path w="64003" h="3446553">
                <a:moveTo>
                  <a:pt x="0" y="3446553"/>
                </a:moveTo>
                <a:lnTo>
                  <a:pt x="0" y="56390"/>
                </a:lnTo>
                <a:lnTo>
                  <a:pt x="64003" y="0"/>
                </a:lnTo>
                <a:lnTo>
                  <a:pt x="64003" y="3401595"/>
                </a:lnTo>
                <a:lnTo>
                  <a:pt x="0" y="3446553"/>
                </a:lnTo>
                <a:close/>
              </a:path>
            </a:pathLst>
          </a:custGeom>
          <a:solidFill>
            <a:srgbClr val="00644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2463055" y="2312180"/>
            <a:ext cx="64003" cy="3446553"/>
          </a:xfrm>
          <a:custGeom>
            <a:avLst/>
            <a:gdLst/>
            <a:ahLst/>
            <a:cxnLst/>
            <a:rect l="l" t="t" r="r" b="b"/>
            <a:pathLst>
              <a:path w="64003" h="3446553">
                <a:moveTo>
                  <a:pt x="0" y="3446553"/>
                </a:moveTo>
                <a:lnTo>
                  <a:pt x="0" y="56390"/>
                </a:lnTo>
                <a:lnTo>
                  <a:pt x="64003" y="0"/>
                </a:lnTo>
                <a:lnTo>
                  <a:pt x="64003" y="3401595"/>
                </a:lnTo>
                <a:lnTo>
                  <a:pt x="0" y="3446553"/>
                </a:lnTo>
                <a:close/>
              </a:path>
            </a:pathLst>
          </a:custGeom>
          <a:ln w="1285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2231411" y="2368571"/>
            <a:ext cx="231643" cy="3390163"/>
          </a:xfrm>
          <a:custGeom>
            <a:avLst/>
            <a:gdLst/>
            <a:ahLst/>
            <a:cxnLst/>
            <a:rect l="l" t="t" r="r" b="b"/>
            <a:pathLst>
              <a:path w="231643" h="3390163">
                <a:moveTo>
                  <a:pt x="0" y="3390163"/>
                </a:moveTo>
                <a:lnTo>
                  <a:pt x="0" y="0"/>
                </a:lnTo>
                <a:lnTo>
                  <a:pt x="231643" y="0"/>
                </a:lnTo>
                <a:lnTo>
                  <a:pt x="231643" y="3390163"/>
                </a:lnTo>
                <a:lnTo>
                  <a:pt x="0" y="3390163"/>
                </a:lnTo>
                <a:close/>
              </a:path>
            </a:pathLst>
          </a:custGeom>
          <a:solidFill>
            <a:srgbClr val="00CB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2231411" y="2368571"/>
            <a:ext cx="231643" cy="3390163"/>
          </a:xfrm>
          <a:custGeom>
            <a:avLst/>
            <a:gdLst/>
            <a:ahLst/>
            <a:cxnLst/>
            <a:rect l="l" t="t" r="r" b="b"/>
            <a:pathLst>
              <a:path w="231643" h="3390163">
                <a:moveTo>
                  <a:pt x="231643" y="3390163"/>
                </a:moveTo>
                <a:lnTo>
                  <a:pt x="0" y="3390163"/>
                </a:lnTo>
                <a:lnTo>
                  <a:pt x="0" y="0"/>
                </a:lnTo>
                <a:lnTo>
                  <a:pt x="231643" y="0"/>
                </a:lnTo>
                <a:lnTo>
                  <a:pt x="231643" y="3390163"/>
                </a:lnTo>
                <a:close/>
              </a:path>
            </a:pathLst>
          </a:custGeom>
          <a:ln w="12844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2231398" y="2312180"/>
            <a:ext cx="295660" cy="56390"/>
          </a:xfrm>
          <a:custGeom>
            <a:avLst/>
            <a:gdLst/>
            <a:ahLst/>
            <a:cxnLst/>
            <a:rect l="l" t="t" r="r" b="b"/>
            <a:pathLst>
              <a:path w="295660" h="56390">
                <a:moveTo>
                  <a:pt x="231656" y="56390"/>
                </a:moveTo>
                <a:lnTo>
                  <a:pt x="0" y="56390"/>
                </a:lnTo>
                <a:lnTo>
                  <a:pt x="76964" y="0"/>
                </a:lnTo>
                <a:lnTo>
                  <a:pt x="295660" y="0"/>
                </a:lnTo>
                <a:lnTo>
                  <a:pt x="231656" y="56390"/>
                </a:lnTo>
                <a:close/>
              </a:path>
            </a:pathLst>
          </a:custGeom>
          <a:solidFill>
            <a:srgbClr val="009A7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2231398" y="2312180"/>
            <a:ext cx="295660" cy="56390"/>
          </a:xfrm>
          <a:custGeom>
            <a:avLst/>
            <a:gdLst/>
            <a:ahLst/>
            <a:cxnLst/>
            <a:rect l="l" t="t" r="r" b="b"/>
            <a:pathLst>
              <a:path w="295660" h="56390">
                <a:moveTo>
                  <a:pt x="231656" y="56390"/>
                </a:moveTo>
                <a:lnTo>
                  <a:pt x="295660" y="0"/>
                </a:lnTo>
                <a:lnTo>
                  <a:pt x="76964" y="0"/>
                </a:lnTo>
                <a:lnTo>
                  <a:pt x="0" y="56390"/>
                </a:lnTo>
                <a:lnTo>
                  <a:pt x="231656" y="56390"/>
                </a:lnTo>
                <a:close/>
              </a:path>
            </a:pathLst>
          </a:custGeom>
          <a:ln w="1124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2681750" y="3934487"/>
            <a:ext cx="64003" cy="1824246"/>
          </a:xfrm>
          <a:custGeom>
            <a:avLst/>
            <a:gdLst/>
            <a:ahLst/>
            <a:cxnLst/>
            <a:rect l="l" t="t" r="r" b="b"/>
            <a:pathLst>
              <a:path w="64003" h="1824246">
                <a:moveTo>
                  <a:pt x="0" y="1824246"/>
                </a:moveTo>
                <a:lnTo>
                  <a:pt x="0" y="56390"/>
                </a:lnTo>
                <a:lnTo>
                  <a:pt x="64003" y="0"/>
                </a:lnTo>
                <a:lnTo>
                  <a:pt x="64003" y="1779288"/>
                </a:lnTo>
                <a:lnTo>
                  <a:pt x="0" y="1824246"/>
                </a:lnTo>
                <a:close/>
              </a:path>
            </a:pathLst>
          </a:custGeom>
          <a:solidFill>
            <a:srgbClr val="191A6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2681750" y="3934487"/>
            <a:ext cx="64003" cy="1824246"/>
          </a:xfrm>
          <a:custGeom>
            <a:avLst/>
            <a:gdLst/>
            <a:ahLst/>
            <a:cxnLst/>
            <a:rect l="l" t="t" r="r" b="b"/>
            <a:pathLst>
              <a:path w="64003" h="1824246">
                <a:moveTo>
                  <a:pt x="0" y="1824246"/>
                </a:moveTo>
                <a:lnTo>
                  <a:pt x="0" y="56390"/>
                </a:lnTo>
                <a:lnTo>
                  <a:pt x="64003" y="0"/>
                </a:lnTo>
                <a:lnTo>
                  <a:pt x="64003" y="1779288"/>
                </a:lnTo>
                <a:lnTo>
                  <a:pt x="0" y="1824246"/>
                </a:lnTo>
                <a:close/>
              </a:path>
            </a:pathLst>
          </a:custGeom>
          <a:ln w="128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2463055" y="3990878"/>
            <a:ext cx="218695" cy="1767856"/>
          </a:xfrm>
          <a:custGeom>
            <a:avLst/>
            <a:gdLst/>
            <a:ahLst/>
            <a:cxnLst/>
            <a:rect l="l" t="t" r="r" b="b"/>
            <a:pathLst>
              <a:path w="218695" h="1767856">
                <a:moveTo>
                  <a:pt x="0" y="1767856"/>
                </a:moveTo>
                <a:lnTo>
                  <a:pt x="0" y="0"/>
                </a:lnTo>
                <a:lnTo>
                  <a:pt x="218695" y="0"/>
                </a:lnTo>
                <a:lnTo>
                  <a:pt x="218695" y="1767856"/>
                </a:lnTo>
                <a:lnTo>
                  <a:pt x="0" y="1767856"/>
                </a:lnTo>
                <a:close/>
              </a:path>
            </a:pathLst>
          </a:custGeom>
          <a:solidFill>
            <a:srgbClr val="3333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2463055" y="3990878"/>
            <a:ext cx="218695" cy="1767856"/>
          </a:xfrm>
          <a:custGeom>
            <a:avLst/>
            <a:gdLst/>
            <a:ahLst/>
            <a:cxnLst/>
            <a:rect l="l" t="t" r="r" b="b"/>
            <a:pathLst>
              <a:path w="218695" h="1767856">
                <a:moveTo>
                  <a:pt x="218695" y="1767856"/>
                </a:moveTo>
                <a:lnTo>
                  <a:pt x="0" y="1767856"/>
                </a:lnTo>
                <a:lnTo>
                  <a:pt x="0" y="0"/>
                </a:lnTo>
                <a:lnTo>
                  <a:pt x="218695" y="0"/>
                </a:lnTo>
                <a:lnTo>
                  <a:pt x="218695" y="1767856"/>
                </a:lnTo>
                <a:close/>
              </a:path>
            </a:pathLst>
          </a:custGeom>
          <a:ln w="1282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2463055" y="3934487"/>
            <a:ext cx="282699" cy="56390"/>
          </a:xfrm>
          <a:custGeom>
            <a:avLst/>
            <a:gdLst/>
            <a:ahLst/>
            <a:cxnLst/>
            <a:rect l="l" t="t" r="r" b="b"/>
            <a:pathLst>
              <a:path w="282699" h="56390">
                <a:moveTo>
                  <a:pt x="218695" y="56390"/>
                </a:moveTo>
                <a:lnTo>
                  <a:pt x="0" y="56390"/>
                </a:lnTo>
                <a:lnTo>
                  <a:pt x="64003" y="0"/>
                </a:lnTo>
                <a:lnTo>
                  <a:pt x="282699" y="0"/>
                </a:lnTo>
                <a:lnTo>
                  <a:pt x="218695" y="56390"/>
                </a:lnTo>
                <a:close/>
              </a:path>
            </a:pathLst>
          </a:custGeom>
          <a:solidFill>
            <a:srgbClr val="2526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2463055" y="3934487"/>
            <a:ext cx="282699" cy="56390"/>
          </a:xfrm>
          <a:custGeom>
            <a:avLst/>
            <a:gdLst/>
            <a:ahLst/>
            <a:cxnLst/>
            <a:rect l="l" t="t" r="r" b="b"/>
            <a:pathLst>
              <a:path w="282699" h="56390">
                <a:moveTo>
                  <a:pt x="218695" y="56390"/>
                </a:moveTo>
                <a:lnTo>
                  <a:pt x="282699" y="0"/>
                </a:lnTo>
                <a:lnTo>
                  <a:pt x="64003" y="0"/>
                </a:lnTo>
                <a:lnTo>
                  <a:pt x="0" y="56390"/>
                </a:lnTo>
                <a:lnTo>
                  <a:pt x="218695" y="56390"/>
                </a:lnTo>
                <a:close/>
              </a:path>
            </a:pathLst>
          </a:custGeom>
          <a:ln w="1124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3221253" y="2166643"/>
            <a:ext cx="76951" cy="3592091"/>
          </a:xfrm>
          <a:custGeom>
            <a:avLst/>
            <a:gdLst/>
            <a:ahLst/>
            <a:cxnLst/>
            <a:rect l="l" t="t" r="r" b="b"/>
            <a:pathLst>
              <a:path w="76951" h="3592091">
                <a:moveTo>
                  <a:pt x="0" y="3592091"/>
                </a:moveTo>
                <a:lnTo>
                  <a:pt x="0" y="56378"/>
                </a:lnTo>
                <a:lnTo>
                  <a:pt x="76951" y="0"/>
                </a:lnTo>
                <a:lnTo>
                  <a:pt x="76951" y="3547132"/>
                </a:lnTo>
                <a:lnTo>
                  <a:pt x="0" y="3592091"/>
                </a:lnTo>
                <a:close/>
              </a:path>
            </a:pathLst>
          </a:custGeom>
          <a:solidFill>
            <a:srgbClr val="00644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3221253" y="2166643"/>
            <a:ext cx="76951" cy="3592091"/>
          </a:xfrm>
          <a:custGeom>
            <a:avLst/>
            <a:gdLst/>
            <a:ahLst/>
            <a:cxnLst/>
            <a:rect l="l" t="t" r="r" b="b"/>
            <a:pathLst>
              <a:path w="76951" h="3592091">
                <a:moveTo>
                  <a:pt x="0" y="3592091"/>
                </a:moveTo>
                <a:lnTo>
                  <a:pt x="0" y="56378"/>
                </a:lnTo>
                <a:lnTo>
                  <a:pt x="76951" y="0"/>
                </a:lnTo>
                <a:lnTo>
                  <a:pt x="76951" y="3547132"/>
                </a:lnTo>
                <a:lnTo>
                  <a:pt x="0" y="3592091"/>
                </a:lnTo>
                <a:close/>
              </a:path>
            </a:pathLst>
          </a:custGeom>
          <a:ln w="1285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3002557" y="2223033"/>
            <a:ext cx="218695" cy="3535700"/>
          </a:xfrm>
          <a:custGeom>
            <a:avLst/>
            <a:gdLst/>
            <a:ahLst/>
            <a:cxnLst/>
            <a:rect l="l" t="t" r="r" b="b"/>
            <a:pathLst>
              <a:path w="218695" h="3535700">
                <a:moveTo>
                  <a:pt x="0" y="3535700"/>
                </a:moveTo>
                <a:lnTo>
                  <a:pt x="0" y="0"/>
                </a:lnTo>
                <a:lnTo>
                  <a:pt x="218695" y="0"/>
                </a:lnTo>
                <a:lnTo>
                  <a:pt x="218695" y="3535700"/>
                </a:lnTo>
                <a:lnTo>
                  <a:pt x="0" y="3535700"/>
                </a:lnTo>
                <a:close/>
              </a:path>
            </a:pathLst>
          </a:custGeom>
          <a:solidFill>
            <a:srgbClr val="00CB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3002557" y="2223033"/>
            <a:ext cx="218695" cy="3535700"/>
          </a:xfrm>
          <a:custGeom>
            <a:avLst/>
            <a:gdLst/>
            <a:ahLst/>
            <a:cxnLst/>
            <a:rect l="l" t="t" r="r" b="b"/>
            <a:pathLst>
              <a:path w="218695" h="3535700">
                <a:moveTo>
                  <a:pt x="218695" y="3535700"/>
                </a:moveTo>
                <a:lnTo>
                  <a:pt x="0" y="3535700"/>
                </a:lnTo>
                <a:lnTo>
                  <a:pt x="0" y="0"/>
                </a:lnTo>
                <a:lnTo>
                  <a:pt x="218695" y="0"/>
                </a:lnTo>
                <a:lnTo>
                  <a:pt x="218695" y="3535700"/>
                </a:lnTo>
                <a:close/>
              </a:path>
            </a:pathLst>
          </a:custGeom>
          <a:ln w="128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3002557" y="2166643"/>
            <a:ext cx="295646" cy="56378"/>
          </a:xfrm>
          <a:custGeom>
            <a:avLst/>
            <a:gdLst/>
            <a:ahLst/>
            <a:cxnLst/>
            <a:rect l="l" t="t" r="r" b="b"/>
            <a:pathLst>
              <a:path w="295646" h="56378">
                <a:moveTo>
                  <a:pt x="218695" y="56378"/>
                </a:moveTo>
                <a:lnTo>
                  <a:pt x="0" y="56378"/>
                </a:lnTo>
                <a:lnTo>
                  <a:pt x="77713" y="0"/>
                </a:lnTo>
                <a:lnTo>
                  <a:pt x="295646" y="0"/>
                </a:lnTo>
                <a:lnTo>
                  <a:pt x="218695" y="56378"/>
                </a:lnTo>
                <a:close/>
              </a:path>
            </a:pathLst>
          </a:custGeom>
          <a:solidFill>
            <a:srgbClr val="009A7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3002557" y="2166643"/>
            <a:ext cx="295646" cy="56378"/>
          </a:xfrm>
          <a:custGeom>
            <a:avLst/>
            <a:gdLst/>
            <a:ahLst/>
            <a:cxnLst/>
            <a:rect l="l" t="t" r="r" b="b"/>
            <a:pathLst>
              <a:path w="295646" h="56378">
                <a:moveTo>
                  <a:pt x="218695" y="56378"/>
                </a:moveTo>
                <a:lnTo>
                  <a:pt x="295646" y="0"/>
                </a:lnTo>
                <a:lnTo>
                  <a:pt x="77713" y="0"/>
                </a:lnTo>
                <a:lnTo>
                  <a:pt x="0" y="56378"/>
                </a:lnTo>
                <a:lnTo>
                  <a:pt x="218695" y="56378"/>
                </a:lnTo>
                <a:close/>
              </a:path>
            </a:pathLst>
          </a:custGeom>
          <a:ln w="1124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3439935" y="4091469"/>
            <a:ext cx="76964" cy="1667265"/>
          </a:xfrm>
          <a:custGeom>
            <a:avLst/>
            <a:gdLst/>
            <a:ahLst/>
            <a:cxnLst/>
            <a:rect l="l" t="t" r="r" b="b"/>
            <a:pathLst>
              <a:path w="76964" h="1667265">
                <a:moveTo>
                  <a:pt x="0" y="1667265"/>
                </a:moveTo>
                <a:lnTo>
                  <a:pt x="0" y="44958"/>
                </a:lnTo>
                <a:lnTo>
                  <a:pt x="76964" y="0"/>
                </a:lnTo>
                <a:lnTo>
                  <a:pt x="76964" y="1622306"/>
                </a:lnTo>
                <a:lnTo>
                  <a:pt x="0" y="1667265"/>
                </a:lnTo>
                <a:close/>
              </a:path>
            </a:pathLst>
          </a:custGeom>
          <a:solidFill>
            <a:srgbClr val="191A6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3439935" y="4091469"/>
            <a:ext cx="76964" cy="1667265"/>
          </a:xfrm>
          <a:custGeom>
            <a:avLst/>
            <a:gdLst/>
            <a:ahLst/>
            <a:cxnLst/>
            <a:rect l="l" t="t" r="r" b="b"/>
            <a:pathLst>
              <a:path w="76964" h="1667265">
                <a:moveTo>
                  <a:pt x="0" y="1667265"/>
                </a:moveTo>
                <a:lnTo>
                  <a:pt x="0" y="44958"/>
                </a:lnTo>
                <a:lnTo>
                  <a:pt x="76964" y="0"/>
                </a:lnTo>
                <a:lnTo>
                  <a:pt x="76964" y="1622306"/>
                </a:lnTo>
                <a:lnTo>
                  <a:pt x="0" y="1667265"/>
                </a:lnTo>
                <a:close/>
              </a:path>
            </a:pathLst>
          </a:custGeom>
          <a:ln w="1284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3221239" y="4136427"/>
            <a:ext cx="218695" cy="1622306"/>
          </a:xfrm>
          <a:custGeom>
            <a:avLst/>
            <a:gdLst/>
            <a:ahLst/>
            <a:cxnLst/>
            <a:rect l="l" t="t" r="r" b="b"/>
            <a:pathLst>
              <a:path w="218695" h="1622306">
                <a:moveTo>
                  <a:pt x="0" y="1622306"/>
                </a:moveTo>
                <a:lnTo>
                  <a:pt x="0" y="0"/>
                </a:lnTo>
                <a:lnTo>
                  <a:pt x="218695" y="0"/>
                </a:lnTo>
                <a:lnTo>
                  <a:pt x="218695" y="1622306"/>
                </a:lnTo>
                <a:lnTo>
                  <a:pt x="0" y="1622306"/>
                </a:lnTo>
                <a:close/>
              </a:path>
            </a:pathLst>
          </a:custGeom>
          <a:solidFill>
            <a:srgbClr val="3333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3221239" y="4136427"/>
            <a:ext cx="218695" cy="1622306"/>
          </a:xfrm>
          <a:custGeom>
            <a:avLst/>
            <a:gdLst/>
            <a:ahLst/>
            <a:cxnLst/>
            <a:rect l="l" t="t" r="r" b="b"/>
            <a:pathLst>
              <a:path w="218695" h="1622306">
                <a:moveTo>
                  <a:pt x="218695" y="1622306"/>
                </a:moveTo>
                <a:lnTo>
                  <a:pt x="0" y="1622306"/>
                </a:lnTo>
                <a:lnTo>
                  <a:pt x="0" y="0"/>
                </a:lnTo>
                <a:lnTo>
                  <a:pt x="218695" y="0"/>
                </a:lnTo>
                <a:lnTo>
                  <a:pt x="218695" y="1622306"/>
                </a:lnTo>
                <a:close/>
              </a:path>
            </a:pathLst>
          </a:custGeom>
          <a:ln w="1282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3221253" y="4091469"/>
            <a:ext cx="295646" cy="44958"/>
          </a:xfrm>
          <a:custGeom>
            <a:avLst/>
            <a:gdLst/>
            <a:ahLst/>
            <a:cxnLst/>
            <a:rect l="l" t="t" r="r" b="b"/>
            <a:pathLst>
              <a:path w="295646" h="44958">
                <a:moveTo>
                  <a:pt x="218681" y="44958"/>
                </a:moveTo>
                <a:lnTo>
                  <a:pt x="0" y="44958"/>
                </a:lnTo>
                <a:lnTo>
                  <a:pt x="76951" y="0"/>
                </a:lnTo>
                <a:lnTo>
                  <a:pt x="295646" y="0"/>
                </a:lnTo>
                <a:lnTo>
                  <a:pt x="218681" y="44958"/>
                </a:lnTo>
                <a:close/>
              </a:path>
            </a:pathLst>
          </a:custGeom>
          <a:solidFill>
            <a:srgbClr val="2526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3221253" y="4091469"/>
            <a:ext cx="295646" cy="44958"/>
          </a:xfrm>
          <a:custGeom>
            <a:avLst/>
            <a:gdLst/>
            <a:ahLst/>
            <a:cxnLst/>
            <a:rect l="l" t="t" r="r" b="b"/>
            <a:pathLst>
              <a:path w="295646" h="44958">
                <a:moveTo>
                  <a:pt x="218681" y="44958"/>
                </a:moveTo>
                <a:lnTo>
                  <a:pt x="295646" y="0"/>
                </a:lnTo>
                <a:lnTo>
                  <a:pt x="76951" y="0"/>
                </a:lnTo>
                <a:lnTo>
                  <a:pt x="0" y="44958"/>
                </a:lnTo>
                <a:lnTo>
                  <a:pt x="218681" y="44958"/>
                </a:lnTo>
                <a:close/>
              </a:path>
            </a:pathLst>
          </a:custGeom>
          <a:ln w="1122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3993162" y="2166643"/>
            <a:ext cx="76951" cy="3592091"/>
          </a:xfrm>
          <a:custGeom>
            <a:avLst/>
            <a:gdLst/>
            <a:ahLst/>
            <a:cxnLst/>
            <a:rect l="l" t="t" r="r" b="b"/>
            <a:pathLst>
              <a:path w="76951" h="3592091">
                <a:moveTo>
                  <a:pt x="0" y="3592091"/>
                </a:moveTo>
                <a:lnTo>
                  <a:pt x="0" y="56378"/>
                </a:lnTo>
                <a:lnTo>
                  <a:pt x="76951" y="0"/>
                </a:lnTo>
                <a:lnTo>
                  <a:pt x="76951" y="3547132"/>
                </a:lnTo>
                <a:lnTo>
                  <a:pt x="0" y="3592091"/>
                </a:lnTo>
                <a:close/>
              </a:path>
            </a:pathLst>
          </a:custGeom>
          <a:solidFill>
            <a:srgbClr val="00644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3993162" y="2166643"/>
            <a:ext cx="76951" cy="3592091"/>
          </a:xfrm>
          <a:custGeom>
            <a:avLst/>
            <a:gdLst/>
            <a:ahLst/>
            <a:cxnLst/>
            <a:rect l="l" t="t" r="r" b="b"/>
            <a:pathLst>
              <a:path w="76951" h="3592091">
                <a:moveTo>
                  <a:pt x="0" y="3592091"/>
                </a:moveTo>
                <a:lnTo>
                  <a:pt x="0" y="56378"/>
                </a:lnTo>
                <a:lnTo>
                  <a:pt x="76951" y="0"/>
                </a:lnTo>
                <a:lnTo>
                  <a:pt x="76951" y="3547132"/>
                </a:lnTo>
                <a:lnTo>
                  <a:pt x="0" y="3592091"/>
                </a:lnTo>
                <a:close/>
              </a:path>
            </a:pathLst>
          </a:custGeom>
          <a:ln w="1285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3774466" y="2223033"/>
            <a:ext cx="218695" cy="3535700"/>
          </a:xfrm>
          <a:custGeom>
            <a:avLst/>
            <a:gdLst/>
            <a:ahLst/>
            <a:cxnLst/>
            <a:rect l="l" t="t" r="r" b="b"/>
            <a:pathLst>
              <a:path w="218695" h="3535700">
                <a:moveTo>
                  <a:pt x="0" y="3535700"/>
                </a:moveTo>
                <a:lnTo>
                  <a:pt x="0" y="0"/>
                </a:lnTo>
                <a:lnTo>
                  <a:pt x="218695" y="0"/>
                </a:lnTo>
                <a:lnTo>
                  <a:pt x="218695" y="3535700"/>
                </a:lnTo>
                <a:lnTo>
                  <a:pt x="0" y="3535700"/>
                </a:lnTo>
                <a:close/>
              </a:path>
            </a:pathLst>
          </a:custGeom>
          <a:solidFill>
            <a:srgbClr val="00CB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3774466" y="2223033"/>
            <a:ext cx="218695" cy="3535700"/>
          </a:xfrm>
          <a:custGeom>
            <a:avLst/>
            <a:gdLst/>
            <a:ahLst/>
            <a:cxnLst/>
            <a:rect l="l" t="t" r="r" b="b"/>
            <a:pathLst>
              <a:path w="218695" h="3535700">
                <a:moveTo>
                  <a:pt x="218695" y="3535700"/>
                </a:moveTo>
                <a:lnTo>
                  <a:pt x="0" y="3535700"/>
                </a:lnTo>
                <a:lnTo>
                  <a:pt x="0" y="0"/>
                </a:lnTo>
                <a:lnTo>
                  <a:pt x="218695" y="0"/>
                </a:lnTo>
                <a:lnTo>
                  <a:pt x="218695" y="3535700"/>
                </a:lnTo>
                <a:close/>
              </a:path>
            </a:pathLst>
          </a:custGeom>
          <a:ln w="128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3774466" y="2166643"/>
            <a:ext cx="295646" cy="56378"/>
          </a:xfrm>
          <a:custGeom>
            <a:avLst/>
            <a:gdLst/>
            <a:ahLst/>
            <a:cxnLst/>
            <a:rect l="l" t="t" r="r" b="b"/>
            <a:pathLst>
              <a:path w="295646" h="56378">
                <a:moveTo>
                  <a:pt x="218695" y="56378"/>
                </a:moveTo>
                <a:lnTo>
                  <a:pt x="0" y="56378"/>
                </a:lnTo>
                <a:lnTo>
                  <a:pt x="76964" y="0"/>
                </a:lnTo>
                <a:lnTo>
                  <a:pt x="295646" y="0"/>
                </a:lnTo>
                <a:lnTo>
                  <a:pt x="218695" y="56378"/>
                </a:lnTo>
                <a:close/>
              </a:path>
            </a:pathLst>
          </a:custGeom>
          <a:solidFill>
            <a:srgbClr val="009A7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3774466" y="2166643"/>
            <a:ext cx="295646" cy="56378"/>
          </a:xfrm>
          <a:custGeom>
            <a:avLst/>
            <a:gdLst/>
            <a:ahLst/>
            <a:cxnLst/>
            <a:rect l="l" t="t" r="r" b="b"/>
            <a:pathLst>
              <a:path w="295646" h="56378">
                <a:moveTo>
                  <a:pt x="218695" y="56378"/>
                </a:moveTo>
                <a:lnTo>
                  <a:pt x="295646" y="0"/>
                </a:lnTo>
                <a:lnTo>
                  <a:pt x="76964" y="0"/>
                </a:lnTo>
                <a:lnTo>
                  <a:pt x="0" y="56378"/>
                </a:lnTo>
                <a:lnTo>
                  <a:pt x="218695" y="56378"/>
                </a:lnTo>
                <a:close/>
              </a:path>
            </a:pathLst>
          </a:custGeom>
          <a:ln w="1124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4211095" y="4091469"/>
            <a:ext cx="77713" cy="1667265"/>
          </a:xfrm>
          <a:custGeom>
            <a:avLst/>
            <a:gdLst/>
            <a:ahLst/>
            <a:cxnLst/>
            <a:rect l="l" t="t" r="r" b="b"/>
            <a:pathLst>
              <a:path w="77713" h="1667265">
                <a:moveTo>
                  <a:pt x="0" y="1667265"/>
                </a:moveTo>
                <a:lnTo>
                  <a:pt x="0" y="44958"/>
                </a:lnTo>
                <a:lnTo>
                  <a:pt x="77713" y="0"/>
                </a:lnTo>
                <a:lnTo>
                  <a:pt x="77713" y="1622306"/>
                </a:lnTo>
                <a:lnTo>
                  <a:pt x="0" y="1667265"/>
                </a:lnTo>
                <a:close/>
              </a:path>
            </a:pathLst>
          </a:custGeom>
          <a:solidFill>
            <a:srgbClr val="191A6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4211095" y="4091469"/>
            <a:ext cx="77713" cy="1667265"/>
          </a:xfrm>
          <a:custGeom>
            <a:avLst/>
            <a:gdLst/>
            <a:ahLst/>
            <a:cxnLst/>
            <a:rect l="l" t="t" r="r" b="b"/>
            <a:pathLst>
              <a:path w="77713" h="1667265">
                <a:moveTo>
                  <a:pt x="0" y="1667265"/>
                </a:moveTo>
                <a:lnTo>
                  <a:pt x="0" y="44958"/>
                </a:lnTo>
                <a:lnTo>
                  <a:pt x="77713" y="0"/>
                </a:lnTo>
                <a:lnTo>
                  <a:pt x="77713" y="1622306"/>
                </a:lnTo>
                <a:lnTo>
                  <a:pt x="0" y="1667265"/>
                </a:lnTo>
                <a:close/>
              </a:path>
            </a:pathLst>
          </a:custGeom>
          <a:ln w="1284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3993162" y="4136427"/>
            <a:ext cx="217933" cy="1622306"/>
          </a:xfrm>
          <a:custGeom>
            <a:avLst/>
            <a:gdLst/>
            <a:ahLst/>
            <a:cxnLst/>
            <a:rect l="l" t="t" r="r" b="b"/>
            <a:pathLst>
              <a:path w="217933" h="1622306">
                <a:moveTo>
                  <a:pt x="0" y="1622306"/>
                </a:moveTo>
                <a:lnTo>
                  <a:pt x="0" y="0"/>
                </a:lnTo>
                <a:lnTo>
                  <a:pt x="217933" y="0"/>
                </a:lnTo>
                <a:lnTo>
                  <a:pt x="217933" y="1622306"/>
                </a:lnTo>
                <a:lnTo>
                  <a:pt x="0" y="1622306"/>
                </a:lnTo>
                <a:close/>
              </a:path>
            </a:pathLst>
          </a:custGeom>
          <a:solidFill>
            <a:srgbClr val="3333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3993162" y="4136427"/>
            <a:ext cx="217933" cy="1622306"/>
          </a:xfrm>
          <a:custGeom>
            <a:avLst/>
            <a:gdLst/>
            <a:ahLst/>
            <a:cxnLst/>
            <a:rect l="l" t="t" r="r" b="b"/>
            <a:pathLst>
              <a:path w="217933" h="1622306">
                <a:moveTo>
                  <a:pt x="217933" y="1622306"/>
                </a:moveTo>
                <a:lnTo>
                  <a:pt x="0" y="1622306"/>
                </a:lnTo>
                <a:lnTo>
                  <a:pt x="0" y="0"/>
                </a:lnTo>
                <a:lnTo>
                  <a:pt x="217933" y="0"/>
                </a:lnTo>
                <a:lnTo>
                  <a:pt x="217933" y="1622306"/>
                </a:lnTo>
                <a:close/>
              </a:path>
            </a:pathLst>
          </a:custGeom>
          <a:ln w="1282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3993162" y="4091469"/>
            <a:ext cx="295646" cy="44958"/>
          </a:xfrm>
          <a:custGeom>
            <a:avLst/>
            <a:gdLst/>
            <a:ahLst/>
            <a:cxnLst/>
            <a:rect l="l" t="t" r="r" b="b"/>
            <a:pathLst>
              <a:path w="295646" h="44958">
                <a:moveTo>
                  <a:pt x="217933" y="44958"/>
                </a:moveTo>
                <a:lnTo>
                  <a:pt x="0" y="44958"/>
                </a:lnTo>
                <a:lnTo>
                  <a:pt x="76951" y="0"/>
                </a:lnTo>
                <a:lnTo>
                  <a:pt x="295646" y="0"/>
                </a:lnTo>
                <a:lnTo>
                  <a:pt x="217933" y="44958"/>
                </a:lnTo>
                <a:close/>
              </a:path>
            </a:pathLst>
          </a:custGeom>
          <a:solidFill>
            <a:srgbClr val="2526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3993162" y="4091469"/>
            <a:ext cx="295646" cy="44958"/>
          </a:xfrm>
          <a:custGeom>
            <a:avLst/>
            <a:gdLst/>
            <a:ahLst/>
            <a:cxnLst/>
            <a:rect l="l" t="t" r="r" b="b"/>
            <a:pathLst>
              <a:path w="295646" h="44958">
                <a:moveTo>
                  <a:pt x="217933" y="44958"/>
                </a:moveTo>
                <a:lnTo>
                  <a:pt x="295646" y="0"/>
                </a:lnTo>
                <a:lnTo>
                  <a:pt x="76951" y="0"/>
                </a:lnTo>
                <a:lnTo>
                  <a:pt x="0" y="44958"/>
                </a:lnTo>
                <a:lnTo>
                  <a:pt x="217933" y="44958"/>
                </a:lnTo>
                <a:close/>
              </a:path>
            </a:pathLst>
          </a:custGeom>
          <a:ln w="1122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4764308" y="2166643"/>
            <a:ext cx="64003" cy="3592091"/>
          </a:xfrm>
          <a:custGeom>
            <a:avLst/>
            <a:gdLst/>
            <a:ahLst/>
            <a:cxnLst/>
            <a:rect l="l" t="t" r="r" b="b"/>
            <a:pathLst>
              <a:path w="64003" h="3592091">
                <a:moveTo>
                  <a:pt x="0" y="3592091"/>
                </a:moveTo>
                <a:lnTo>
                  <a:pt x="0" y="56378"/>
                </a:lnTo>
                <a:lnTo>
                  <a:pt x="64003" y="0"/>
                </a:lnTo>
                <a:lnTo>
                  <a:pt x="64003" y="3547132"/>
                </a:lnTo>
                <a:lnTo>
                  <a:pt x="0" y="3592091"/>
                </a:lnTo>
                <a:close/>
              </a:path>
            </a:pathLst>
          </a:custGeom>
          <a:solidFill>
            <a:srgbClr val="00644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4764308" y="2166643"/>
            <a:ext cx="64003" cy="3592091"/>
          </a:xfrm>
          <a:custGeom>
            <a:avLst/>
            <a:gdLst/>
            <a:ahLst/>
            <a:cxnLst/>
            <a:rect l="l" t="t" r="r" b="b"/>
            <a:pathLst>
              <a:path w="64003" h="3592091">
                <a:moveTo>
                  <a:pt x="0" y="3592091"/>
                </a:moveTo>
                <a:lnTo>
                  <a:pt x="0" y="56378"/>
                </a:lnTo>
                <a:lnTo>
                  <a:pt x="64003" y="0"/>
                </a:lnTo>
                <a:lnTo>
                  <a:pt x="64003" y="3547132"/>
                </a:lnTo>
                <a:lnTo>
                  <a:pt x="0" y="3592091"/>
                </a:lnTo>
                <a:close/>
              </a:path>
            </a:pathLst>
          </a:custGeom>
          <a:ln w="1285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4545612" y="2223033"/>
            <a:ext cx="218695" cy="3535700"/>
          </a:xfrm>
          <a:custGeom>
            <a:avLst/>
            <a:gdLst/>
            <a:ahLst/>
            <a:cxnLst/>
            <a:rect l="l" t="t" r="r" b="b"/>
            <a:pathLst>
              <a:path w="218695" h="3535700">
                <a:moveTo>
                  <a:pt x="0" y="3535700"/>
                </a:moveTo>
                <a:lnTo>
                  <a:pt x="0" y="0"/>
                </a:lnTo>
                <a:lnTo>
                  <a:pt x="218695" y="0"/>
                </a:lnTo>
                <a:lnTo>
                  <a:pt x="218695" y="3535700"/>
                </a:lnTo>
                <a:lnTo>
                  <a:pt x="0" y="3535700"/>
                </a:lnTo>
                <a:close/>
              </a:path>
            </a:pathLst>
          </a:custGeom>
          <a:solidFill>
            <a:srgbClr val="00CB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4545612" y="2223033"/>
            <a:ext cx="218695" cy="3535700"/>
          </a:xfrm>
          <a:custGeom>
            <a:avLst/>
            <a:gdLst/>
            <a:ahLst/>
            <a:cxnLst/>
            <a:rect l="l" t="t" r="r" b="b"/>
            <a:pathLst>
              <a:path w="218695" h="3535700">
                <a:moveTo>
                  <a:pt x="218695" y="3535700"/>
                </a:moveTo>
                <a:lnTo>
                  <a:pt x="0" y="3535700"/>
                </a:lnTo>
                <a:lnTo>
                  <a:pt x="0" y="0"/>
                </a:lnTo>
                <a:lnTo>
                  <a:pt x="218695" y="0"/>
                </a:lnTo>
                <a:lnTo>
                  <a:pt x="218695" y="3535700"/>
                </a:lnTo>
                <a:close/>
              </a:path>
            </a:pathLst>
          </a:custGeom>
          <a:ln w="128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4545612" y="2166643"/>
            <a:ext cx="282699" cy="56378"/>
          </a:xfrm>
          <a:custGeom>
            <a:avLst/>
            <a:gdLst/>
            <a:ahLst/>
            <a:cxnLst/>
            <a:rect l="l" t="t" r="r" b="b"/>
            <a:pathLst>
              <a:path w="282699" h="56378">
                <a:moveTo>
                  <a:pt x="218695" y="56378"/>
                </a:moveTo>
                <a:lnTo>
                  <a:pt x="0" y="56378"/>
                </a:lnTo>
                <a:lnTo>
                  <a:pt x="64765" y="0"/>
                </a:lnTo>
                <a:lnTo>
                  <a:pt x="282699" y="0"/>
                </a:lnTo>
                <a:lnTo>
                  <a:pt x="218695" y="56378"/>
                </a:lnTo>
                <a:close/>
              </a:path>
            </a:pathLst>
          </a:custGeom>
          <a:solidFill>
            <a:srgbClr val="009A7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4545612" y="2166643"/>
            <a:ext cx="282699" cy="56378"/>
          </a:xfrm>
          <a:custGeom>
            <a:avLst/>
            <a:gdLst/>
            <a:ahLst/>
            <a:cxnLst/>
            <a:rect l="l" t="t" r="r" b="b"/>
            <a:pathLst>
              <a:path w="282699" h="56378">
                <a:moveTo>
                  <a:pt x="218695" y="56378"/>
                </a:moveTo>
                <a:lnTo>
                  <a:pt x="282699" y="0"/>
                </a:lnTo>
                <a:lnTo>
                  <a:pt x="64765" y="0"/>
                </a:lnTo>
                <a:lnTo>
                  <a:pt x="0" y="56378"/>
                </a:lnTo>
                <a:lnTo>
                  <a:pt x="218695" y="56378"/>
                </a:lnTo>
                <a:close/>
              </a:path>
            </a:pathLst>
          </a:custGeom>
          <a:ln w="1124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4983003" y="4091469"/>
            <a:ext cx="76964" cy="1667265"/>
          </a:xfrm>
          <a:custGeom>
            <a:avLst/>
            <a:gdLst/>
            <a:ahLst/>
            <a:cxnLst/>
            <a:rect l="l" t="t" r="r" b="b"/>
            <a:pathLst>
              <a:path w="76964" h="1667265">
                <a:moveTo>
                  <a:pt x="0" y="1667265"/>
                </a:moveTo>
                <a:lnTo>
                  <a:pt x="0" y="44958"/>
                </a:lnTo>
                <a:lnTo>
                  <a:pt x="76964" y="0"/>
                </a:lnTo>
                <a:lnTo>
                  <a:pt x="76964" y="1622306"/>
                </a:lnTo>
                <a:lnTo>
                  <a:pt x="0" y="1667265"/>
                </a:lnTo>
                <a:close/>
              </a:path>
            </a:pathLst>
          </a:custGeom>
          <a:solidFill>
            <a:srgbClr val="191A6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4983003" y="4091469"/>
            <a:ext cx="76964" cy="1667265"/>
          </a:xfrm>
          <a:custGeom>
            <a:avLst/>
            <a:gdLst/>
            <a:ahLst/>
            <a:cxnLst/>
            <a:rect l="l" t="t" r="r" b="b"/>
            <a:pathLst>
              <a:path w="76964" h="1667265">
                <a:moveTo>
                  <a:pt x="0" y="1667265"/>
                </a:moveTo>
                <a:lnTo>
                  <a:pt x="0" y="44958"/>
                </a:lnTo>
                <a:lnTo>
                  <a:pt x="76964" y="0"/>
                </a:lnTo>
                <a:lnTo>
                  <a:pt x="76964" y="1622306"/>
                </a:lnTo>
                <a:lnTo>
                  <a:pt x="0" y="1667265"/>
                </a:lnTo>
                <a:close/>
              </a:path>
            </a:pathLst>
          </a:custGeom>
          <a:ln w="1284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4764308" y="4136427"/>
            <a:ext cx="218695" cy="1622306"/>
          </a:xfrm>
          <a:custGeom>
            <a:avLst/>
            <a:gdLst/>
            <a:ahLst/>
            <a:cxnLst/>
            <a:rect l="l" t="t" r="r" b="b"/>
            <a:pathLst>
              <a:path w="218695" h="1622306">
                <a:moveTo>
                  <a:pt x="0" y="1622306"/>
                </a:moveTo>
                <a:lnTo>
                  <a:pt x="0" y="0"/>
                </a:lnTo>
                <a:lnTo>
                  <a:pt x="218695" y="0"/>
                </a:lnTo>
                <a:lnTo>
                  <a:pt x="218695" y="1622306"/>
                </a:lnTo>
                <a:lnTo>
                  <a:pt x="0" y="1622306"/>
                </a:lnTo>
                <a:close/>
              </a:path>
            </a:pathLst>
          </a:custGeom>
          <a:solidFill>
            <a:srgbClr val="3333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4764308" y="4136427"/>
            <a:ext cx="218695" cy="1622306"/>
          </a:xfrm>
          <a:custGeom>
            <a:avLst/>
            <a:gdLst/>
            <a:ahLst/>
            <a:cxnLst/>
            <a:rect l="l" t="t" r="r" b="b"/>
            <a:pathLst>
              <a:path w="218695" h="1622306">
                <a:moveTo>
                  <a:pt x="218695" y="1622306"/>
                </a:moveTo>
                <a:lnTo>
                  <a:pt x="0" y="1622306"/>
                </a:lnTo>
                <a:lnTo>
                  <a:pt x="0" y="0"/>
                </a:lnTo>
                <a:lnTo>
                  <a:pt x="218695" y="0"/>
                </a:lnTo>
                <a:lnTo>
                  <a:pt x="218695" y="1622306"/>
                </a:lnTo>
                <a:close/>
              </a:path>
            </a:pathLst>
          </a:custGeom>
          <a:ln w="1282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4764308" y="4091469"/>
            <a:ext cx="295660" cy="44958"/>
          </a:xfrm>
          <a:custGeom>
            <a:avLst/>
            <a:gdLst/>
            <a:ahLst/>
            <a:cxnLst/>
            <a:rect l="l" t="t" r="r" b="b"/>
            <a:pathLst>
              <a:path w="295660" h="44958">
                <a:moveTo>
                  <a:pt x="218695" y="44958"/>
                </a:moveTo>
                <a:lnTo>
                  <a:pt x="0" y="44958"/>
                </a:lnTo>
                <a:lnTo>
                  <a:pt x="64003" y="0"/>
                </a:lnTo>
                <a:lnTo>
                  <a:pt x="295660" y="0"/>
                </a:lnTo>
                <a:lnTo>
                  <a:pt x="218695" y="44958"/>
                </a:lnTo>
                <a:close/>
              </a:path>
            </a:pathLst>
          </a:custGeom>
          <a:solidFill>
            <a:srgbClr val="2526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4764308" y="4091469"/>
            <a:ext cx="295660" cy="44958"/>
          </a:xfrm>
          <a:custGeom>
            <a:avLst/>
            <a:gdLst/>
            <a:ahLst/>
            <a:cxnLst/>
            <a:rect l="l" t="t" r="r" b="b"/>
            <a:pathLst>
              <a:path w="295660" h="44958">
                <a:moveTo>
                  <a:pt x="218695" y="44958"/>
                </a:moveTo>
                <a:lnTo>
                  <a:pt x="295660" y="0"/>
                </a:lnTo>
                <a:lnTo>
                  <a:pt x="64003" y="0"/>
                </a:lnTo>
                <a:lnTo>
                  <a:pt x="0" y="44958"/>
                </a:lnTo>
                <a:lnTo>
                  <a:pt x="218695" y="44958"/>
                </a:lnTo>
                <a:close/>
              </a:path>
            </a:pathLst>
          </a:custGeom>
          <a:ln w="1122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5523255" y="2166643"/>
            <a:ext cx="76964" cy="3592091"/>
          </a:xfrm>
          <a:custGeom>
            <a:avLst/>
            <a:gdLst/>
            <a:ahLst/>
            <a:cxnLst/>
            <a:rect l="l" t="t" r="r" b="b"/>
            <a:pathLst>
              <a:path w="76964" h="3592091">
                <a:moveTo>
                  <a:pt x="0" y="3592091"/>
                </a:moveTo>
                <a:lnTo>
                  <a:pt x="0" y="56378"/>
                </a:lnTo>
                <a:lnTo>
                  <a:pt x="76964" y="0"/>
                </a:lnTo>
                <a:lnTo>
                  <a:pt x="76964" y="3547132"/>
                </a:lnTo>
                <a:lnTo>
                  <a:pt x="0" y="3592091"/>
                </a:lnTo>
                <a:close/>
              </a:path>
            </a:pathLst>
          </a:custGeom>
          <a:solidFill>
            <a:srgbClr val="00644D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5523255" y="2166643"/>
            <a:ext cx="76964" cy="3592091"/>
          </a:xfrm>
          <a:custGeom>
            <a:avLst/>
            <a:gdLst/>
            <a:ahLst/>
            <a:cxnLst/>
            <a:rect l="l" t="t" r="r" b="b"/>
            <a:pathLst>
              <a:path w="76964" h="3592091">
                <a:moveTo>
                  <a:pt x="0" y="3592091"/>
                </a:moveTo>
                <a:lnTo>
                  <a:pt x="0" y="56378"/>
                </a:lnTo>
                <a:lnTo>
                  <a:pt x="76964" y="0"/>
                </a:lnTo>
                <a:lnTo>
                  <a:pt x="76964" y="3547132"/>
                </a:lnTo>
                <a:lnTo>
                  <a:pt x="0" y="3592091"/>
                </a:lnTo>
                <a:close/>
              </a:path>
            </a:pathLst>
          </a:custGeom>
          <a:ln w="1285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5304559" y="2223033"/>
            <a:ext cx="218695" cy="3535700"/>
          </a:xfrm>
          <a:custGeom>
            <a:avLst/>
            <a:gdLst/>
            <a:ahLst/>
            <a:cxnLst/>
            <a:rect l="l" t="t" r="r" b="b"/>
            <a:pathLst>
              <a:path w="218695" h="3535700">
                <a:moveTo>
                  <a:pt x="0" y="3535700"/>
                </a:moveTo>
                <a:lnTo>
                  <a:pt x="0" y="0"/>
                </a:lnTo>
                <a:lnTo>
                  <a:pt x="218695" y="0"/>
                </a:lnTo>
                <a:lnTo>
                  <a:pt x="218695" y="3535700"/>
                </a:lnTo>
                <a:lnTo>
                  <a:pt x="0" y="3535700"/>
                </a:lnTo>
                <a:close/>
              </a:path>
            </a:pathLst>
          </a:custGeom>
          <a:solidFill>
            <a:srgbClr val="00CB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5304559" y="2223033"/>
            <a:ext cx="218695" cy="3535700"/>
          </a:xfrm>
          <a:custGeom>
            <a:avLst/>
            <a:gdLst/>
            <a:ahLst/>
            <a:cxnLst/>
            <a:rect l="l" t="t" r="r" b="b"/>
            <a:pathLst>
              <a:path w="218695" h="3535700">
                <a:moveTo>
                  <a:pt x="218695" y="3535700"/>
                </a:moveTo>
                <a:lnTo>
                  <a:pt x="0" y="3535700"/>
                </a:lnTo>
                <a:lnTo>
                  <a:pt x="0" y="0"/>
                </a:lnTo>
                <a:lnTo>
                  <a:pt x="218695" y="0"/>
                </a:lnTo>
                <a:lnTo>
                  <a:pt x="218695" y="3535700"/>
                </a:lnTo>
                <a:close/>
              </a:path>
            </a:pathLst>
          </a:custGeom>
          <a:ln w="12846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5304559" y="2166643"/>
            <a:ext cx="295660" cy="56378"/>
          </a:xfrm>
          <a:custGeom>
            <a:avLst/>
            <a:gdLst/>
            <a:ahLst/>
            <a:cxnLst/>
            <a:rect l="l" t="t" r="r" b="b"/>
            <a:pathLst>
              <a:path w="295660" h="56378">
                <a:moveTo>
                  <a:pt x="218695" y="56378"/>
                </a:moveTo>
                <a:lnTo>
                  <a:pt x="0" y="56378"/>
                </a:lnTo>
                <a:lnTo>
                  <a:pt x="76964" y="0"/>
                </a:lnTo>
                <a:lnTo>
                  <a:pt x="295660" y="0"/>
                </a:lnTo>
                <a:lnTo>
                  <a:pt x="218695" y="56378"/>
                </a:lnTo>
                <a:close/>
              </a:path>
            </a:pathLst>
          </a:custGeom>
          <a:solidFill>
            <a:srgbClr val="009A7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5304559" y="2166643"/>
            <a:ext cx="295660" cy="56378"/>
          </a:xfrm>
          <a:custGeom>
            <a:avLst/>
            <a:gdLst/>
            <a:ahLst/>
            <a:cxnLst/>
            <a:rect l="l" t="t" r="r" b="b"/>
            <a:pathLst>
              <a:path w="295660" h="56378">
                <a:moveTo>
                  <a:pt x="218695" y="56378"/>
                </a:moveTo>
                <a:lnTo>
                  <a:pt x="295660" y="0"/>
                </a:lnTo>
                <a:lnTo>
                  <a:pt x="76964" y="0"/>
                </a:lnTo>
                <a:lnTo>
                  <a:pt x="0" y="56378"/>
                </a:lnTo>
                <a:lnTo>
                  <a:pt x="218695" y="56378"/>
                </a:lnTo>
                <a:close/>
              </a:path>
            </a:pathLst>
          </a:custGeom>
          <a:ln w="1124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5741188" y="4091469"/>
            <a:ext cx="77727" cy="1667265"/>
          </a:xfrm>
          <a:custGeom>
            <a:avLst/>
            <a:gdLst/>
            <a:ahLst/>
            <a:cxnLst/>
            <a:rect l="l" t="t" r="r" b="b"/>
            <a:pathLst>
              <a:path w="77727" h="1667265">
                <a:moveTo>
                  <a:pt x="0" y="1667265"/>
                </a:moveTo>
                <a:lnTo>
                  <a:pt x="0" y="44958"/>
                </a:lnTo>
                <a:lnTo>
                  <a:pt x="77727" y="0"/>
                </a:lnTo>
                <a:lnTo>
                  <a:pt x="77727" y="1622306"/>
                </a:lnTo>
                <a:lnTo>
                  <a:pt x="0" y="1667265"/>
                </a:lnTo>
                <a:close/>
              </a:path>
            </a:pathLst>
          </a:custGeom>
          <a:solidFill>
            <a:srgbClr val="191A6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5741188" y="4091469"/>
            <a:ext cx="77727" cy="1667265"/>
          </a:xfrm>
          <a:custGeom>
            <a:avLst/>
            <a:gdLst/>
            <a:ahLst/>
            <a:cxnLst/>
            <a:rect l="l" t="t" r="r" b="b"/>
            <a:pathLst>
              <a:path w="77727" h="1667265">
                <a:moveTo>
                  <a:pt x="0" y="1667265"/>
                </a:moveTo>
                <a:lnTo>
                  <a:pt x="0" y="44958"/>
                </a:lnTo>
                <a:lnTo>
                  <a:pt x="77727" y="0"/>
                </a:lnTo>
                <a:lnTo>
                  <a:pt x="77727" y="1622306"/>
                </a:lnTo>
                <a:lnTo>
                  <a:pt x="0" y="1667265"/>
                </a:lnTo>
                <a:close/>
              </a:path>
            </a:pathLst>
          </a:custGeom>
          <a:ln w="1284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5523255" y="4136427"/>
            <a:ext cx="217933" cy="1622306"/>
          </a:xfrm>
          <a:custGeom>
            <a:avLst/>
            <a:gdLst/>
            <a:ahLst/>
            <a:cxnLst/>
            <a:rect l="l" t="t" r="r" b="b"/>
            <a:pathLst>
              <a:path w="217933" h="1622306">
                <a:moveTo>
                  <a:pt x="0" y="1622306"/>
                </a:moveTo>
                <a:lnTo>
                  <a:pt x="0" y="0"/>
                </a:lnTo>
                <a:lnTo>
                  <a:pt x="217933" y="0"/>
                </a:lnTo>
                <a:lnTo>
                  <a:pt x="217933" y="1622306"/>
                </a:lnTo>
                <a:lnTo>
                  <a:pt x="0" y="1622306"/>
                </a:lnTo>
                <a:close/>
              </a:path>
            </a:pathLst>
          </a:custGeom>
          <a:solidFill>
            <a:srgbClr val="3333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5523255" y="4136427"/>
            <a:ext cx="217933" cy="1622306"/>
          </a:xfrm>
          <a:custGeom>
            <a:avLst/>
            <a:gdLst/>
            <a:ahLst/>
            <a:cxnLst/>
            <a:rect l="l" t="t" r="r" b="b"/>
            <a:pathLst>
              <a:path w="217933" h="1622306">
                <a:moveTo>
                  <a:pt x="217933" y="1622306"/>
                </a:moveTo>
                <a:lnTo>
                  <a:pt x="0" y="1622306"/>
                </a:lnTo>
                <a:lnTo>
                  <a:pt x="0" y="0"/>
                </a:lnTo>
                <a:lnTo>
                  <a:pt x="217933" y="0"/>
                </a:lnTo>
                <a:lnTo>
                  <a:pt x="217933" y="1622306"/>
                </a:lnTo>
                <a:close/>
              </a:path>
            </a:pathLst>
          </a:custGeom>
          <a:ln w="1282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5523255" y="4091469"/>
            <a:ext cx="295660" cy="44958"/>
          </a:xfrm>
          <a:custGeom>
            <a:avLst/>
            <a:gdLst/>
            <a:ahLst/>
            <a:cxnLst/>
            <a:rect l="l" t="t" r="r" b="b"/>
            <a:pathLst>
              <a:path w="295660" h="44958">
                <a:moveTo>
                  <a:pt x="217933" y="44958"/>
                </a:moveTo>
                <a:lnTo>
                  <a:pt x="0" y="44958"/>
                </a:lnTo>
                <a:lnTo>
                  <a:pt x="76964" y="0"/>
                </a:lnTo>
                <a:lnTo>
                  <a:pt x="295660" y="0"/>
                </a:lnTo>
                <a:lnTo>
                  <a:pt x="217933" y="44958"/>
                </a:lnTo>
                <a:close/>
              </a:path>
            </a:pathLst>
          </a:custGeom>
          <a:solidFill>
            <a:srgbClr val="2526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5523255" y="4091469"/>
            <a:ext cx="295660" cy="44958"/>
          </a:xfrm>
          <a:custGeom>
            <a:avLst/>
            <a:gdLst/>
            <a:ahLst/>
            <a:cxnLst/>
            <a:rect l="l" t="t" r="r" b="b"/>
            <a:pathLst>
              <a:path w="295660" h="44958">
                <a:moveTo>
                  <a:pt x="217933" y="44958"/>
                </a:moveTo>
                <a:lnTo>
                  <a:pt x="295660" y="0"/>
                </a:lnTo>
                <a:lnTo>
                  <a:pt x="76964" y="0"/>
                </a:lnTo>
                <a:lnTo>
                  <a:pt x="0" y="44958"/>
                </a:lnTo>
                <a:lnTo>
                  <a:pt x="217933" y="44958"/>
                </a:lnTo>
                <a:close/>
              </a:path>
            </a:pathLst>
          </a:custGeom>
          <a:ln w="11221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1305573" y="2066052"/>
            <a:ext cx="0" cy="3692681"/>
          </a:xfrm>
          <a:custGeom>
            <a:avLst/>
            <a:gdLst/>
            <a:ahLst/>
            <a:cxnLst/>
            <a:rect l="l" t="t" r="r" b="b"/>
            <a:pathLst>
              <a:path h="3692681">
                <a:moveTo>
                  <a:pt x="0" y="3692681"/>
                </a:moveTo>
                <a:lnTo>
                  <a:pt x="0" y="0"/>
                </a:lnTo>
              </a:path>
            </a:pathLst>
          </a:custGeom>
          <a:ln w="1285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1241556" y="5758734"/>
            <a:ext cx="64017" cy="0"/>
          </a:xfrm>
          <a:custGeom>
            <a:avLst/>
            <a:gdLst/>
            <a:ahLst/>
            <a:cxnLst/>
            <a:rect l="l" t="t" r="r" b="b"/>
            <a:pathLst>
              <a:path w="64017">
                <a:moveTo>
                  <a:pt x="64017" y="0"/>
                </a:moveTo>
                <a:lnTo>
                  <a:pt x="0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1241556" y="5020349"/>
            <a:ext cx="64017" cy="0"/>
          </a:xfrm>
          <a:custGeom>
            <a:avLst/>
            <a:gdLst/>
            <a:ahLst/>
            <a:cxnLst/>
            <a:rect l="l" t="t" r="r" b="b"/>
            <a:pathLst>
              <a:path w="64017">
                <a:moveTo>
                  <a:pt x="64017" y="0"/>
                </a:moveTo>
                <a:lnTo>
                  <a:pt x="0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1241556" y="4281206"/>
            <a:ext cx="64017" cy="0"/>
          </a:xfrm>
          <a:custGeom>
            <a:avLst/>
            <a:gdLst/>
            <a:ahLst/>
            <a:cxnLst/>
            <a:rect l="l" t="t" r="r" b="b"/>
            <a:pathLst>
              <a:path w="64017">
                <a:moveTo>
                  <a:pt x="64017" y="0"/>
                </a:moveTo>
                <a:lnTo>
                  <a:pt x="0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1241556" y="3542822"/>
            <a:ext cx="64017" cy="0"/>
          </a:xfrm>
          <a:custGeom>
            <a:avLst/>
            <a:gdLst/>
            <a:ahLst/>
            <a:cxnLst/>
            <a:rect l="l" t="t" r="r" b="b"/>
            <a:pathLst>
              <a:path w="64017">
                <a:moveTo>
                  <a:pt x="64017" y="0"/>
                </a:moveTo>
                <a:lnTo>
                  <a:pt x="0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1241556" y="2804437"/>
            <a:ext cx="64017" cy="0"/>
          </a:xfrm>
          <a:custGeom>
            <a:avLst/>
            <a:gdLst/>
            <a:ahLst/>
            <a:cxnLst/>
            <a:rect l="l" t="t" r="r" b="b"/>
            <a:pathLst>
              <a:path w="64017">
                <a:moveTo>
                  <a:pt x="64017" y="0"/>
                </a:moveTo>
                <a:lnTo>
                  <a:pt x="0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1241556" y="2066052"/>
            <a:ext cx="64017" cy="0"/>
          </a:xfrm>
          <a:custGeom>
            <a:avLst/>
            <a:gdLst/>
            <a:ahLst/>
            <a:cxnLst/>
            <a:rect l="l" t="t" r="r" b="b"/>
            <a:pathLst>
              <a:path w="64017">
                <a:moveTo>
                  <a:pt x="64017" y="0"/>
                </a:moveTo>
                <a:lnTo>
                  <a:pt x="0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1305573" y="5758734"/>
            <a:ext cx="4603267" cy="0"/>
          </a:xfrm>
          <a:custGeom>
            <a:avLst/>
            <a:gdLst/>
            <a:ahLst/>
            <a:cxnLst/>
            <a:rect l="l" t="t" r="r" b="b"/>
            <a:pathLst>
              <a:path w="4603267">
                <a:moveTo>
                  <a:pt x="0" y="0"/>
                </a:moveTo>
                <a:lnTo>
                  <a:pt x="4603267" y="0"/>
                </a:lnTo>
              </a:path>
            </a:pathLst>
          </a:custGeom>
          <a:ln w="1118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1305573" y="5758734"/>
            <a:ext cx="0" cy="55620"/>
          </a:xfrm>
          <a:custGeom>
            <a:avLst/>
            <a:gdLst/>
            <a:ahLst/>
            <a:cxnLst/>
            <a:rect l="l" t="t" r="r" b="b"/>
            <a:pathLst>
              <a:path h="55620">
                <a:moveTo>
                  <a:pt x="0" y="0"/>
                </a:moveTo>
                <a:lnTo>
                  <a:pt x="0" y="55620"/>
                </a:lnTo>
              </a:path>
            </a:pathLst>
          </a:custGeom>
          <a:ln w="1285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2076719" y="5758734"/>
            <a:ext cx="0" cy="55620"/>
          </a:xfrm>
          <a:custGeom>
            <a:avLst/>
            <a:gdLst/>
            <a:ahLst/>
            <a:cxnLst/>
            <a:rect l="l" t="t" r="r" b="b"/>
            <a:pathLst>
              <a:path h="55620">
                <a:moveTo>
                  <a:pt x="0" y="0"/>
                </a:moveTo>
                <a:lnTo>
                  <a:pt x="0" y="55620"/>
                </a:lnTo>
              </a:path>
            </a:pathLst>
          </a:custGeom>
          <a:ln w="1285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2835666" y="5758734"/>
            <a:ext cx="0" cy="55620"/>
          </a:xfrm>
          <a:custGeom>
            <a:avLst/>
            <a:gdLst/>
            <a:ahLst/>
            <a:cxnLst/>
            <a:rect l="l" t="t" r="r" b="b"/>
            <a:pathLst>
              <a:path h="55620">
                <a:moveTo>
                  <a:pt x="0" y="0"/>
                </a:moveTo>
                <a:lnTo>
                  <a:pt x="0" y="55620"/>
                </a:lnTo>
              </a:path>
            </a:pathLst>
          </a:custGeom>
          <a:ln w="1285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3606826" y="5758734"/>
            <a:ext cx="0" cy="55620"/>
          </a:xfrm>
          <a:custGeom>
            <a:avLst/>
            <a:gdLst/>
            <a:ahLst/>
            <a:cxnLst/>
            <a:rect l="l" t="t" r="r" b="b"/>
            <a:pathLst>
              <a:path h="55620">
                <a:moveTo>
                  <a:pt x="0" y="0"/>
                </a:moveTo>
                <a:lnTo>
                  <a:pt x="0" y="55620"/>
                </a:lnTo>
              </a:path>
            </a:pathLst>
          </a:custGeom>
          <a:ln w="1285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4378735" y="5758734"/>
            <a:ext cx="0" cy="55620"/>
          </a:xfrm>
          <a:custGeom>
            <a:avLst/>
            <a:gdLst/>
            <a:ahLst/>
            <a:cxnLst/>
            <a:rect l="l" t="t" r="r" b="b"/>
            <a:pathLst>
              <a:path h="55620">
                <a:moveTo>
                  <a:pt x="0" y="0"/>
                </a:moveTo>
                <a:lnTo>
                  <a:pt x="0" y="55620"/>
                </a:lnTo>
              </a:path>
            </a:pathLst>
          </a:custGeom>
          <a:ln w="1285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5136919" y="5758734"/>
            <a:ext cx="0" cy="55620"/>
          </a:xfrm>
          <a:custGeom>
            <a:avLst/>
            <a:gdLst/>
            <a:ahLst/>
            <a:cxnLst/>
            <a:rect l="l" t="t" r="r" b="b"/>
            <a:pathLst>
              <a:path h="55620">
                <a:moveTo>
                  <a:pt x="0" y="0"/>
                </a:moveTo>
                <a:lnTo>
                  <a:pt x="0" y="55620"/>
                </a:lnTo>
              </a:path>
            </a:pathLst>
          </a:custGeom>
          <a:ln w="1285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5908841" y="5758734"/>
            <a:ext cx="0" cy="55620"/>
          </a:xfrm>
          <a:custGeom>
            <a:avLst/>
            <a:gdLst/>
            <a:ahLst/>
            <a:cxnLst/>
            <a:rect l="l" t="t" r="r" b="b"/>
            <a:pathLst>
              <a:path h="55620">
                <a:moveTo>
                  <a:pt x="0" y="0"/>
                </a:moveTo>
                <a:lnTo>
                  <a:pt x="0" y="55620"/>
                </a:lnTo>
              </a:path>
            </a:pathLst>
          </a:custGeom>
          <a:ln w="1285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6345456" y="3677697"/>
            <a:ext cx="2199141" cy="738384"/>
          </a:xfrm>
          <a:custGeom>
            <a:avLst/>
            <a:gdLst/>
            <a:ahLst/>
            <a:cxnLst/>
            <a:rect l="l" t="t" r="r" b="b"/>
            <a:pathLst>
              <a:path w="2199141" h="738384">
                <a:moveTo>
                  <a:pt x="0" y="0"/>
                </a:moveTo>
                <a:lnTo>
                  <a:pt x="2199141" y="0"/>
                </a:lnTo>
                <a:lnTo>
                  <a:pt x="2199141" y="738384"/>
                </a:lnTo>
                <a:lnTo>
                  <a:pt x="0" y="738384"/>
                </a:lnTo>
                <a:lnTo>
                  <a:pt x="0" y="0"/>
                </a:lnTo>
                <a:close/>
              </a:path>
            </a:pathLst>
          </a:custGeom>
          <a:ln w="1135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6448330" y="3800382"/>
            <a:ext cx="193548" cy="167643"/>
          </a:xfrm>
          <a:custGeom>
            <a:avLst/>
            <a:gdLst/>
            <a:ahLst/>
            <a:cxnLst/>
            <a:rect l="l" t="t" r="r" b="b"/>
            <a:pathLst>
              <a:path w="193548" h="167643">
                <a:moveTo>
                  <a:pt x="0" y="0"/>
                </a:moveTo>
                <a:lnTo>
                  <a:pt x="193548" y="0"/>
                </a:lnTo>
                <a:lnTo>
                  <a:pt x="193548" y="167643"/>
                </a:lnTo>
                <a:lnTo>
                  <a:pt x="0" y="167643"/>
                </a:lnTo>
                <a:lnTo>
                  <a:pt x="0" y="0"/>
                </a:lnTo>
                <a:close/>
              </a:path>
            </a:pathLst>
          </a:custGeom>
          <a:solidFill>
            <a:srgbClr val="00CB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6448330" y="3800382"/>
            <a:ext cx="193548" cy="167643"/>
          </a:xfrm>
          <a:custGeom>
            <a:avLst/>
            <a:gdLst/>
            <a:ahLst/>
            <a:cxnLst/>
            <a:rect l="l" t="t" r="r" b="b"/>
            <a:pathLst>
              <a:path w="193548" h="167643">
                <a:moveTo>
                  <a:pt x="0" y="0"/>
                </a:moveTo>
                <a:lnTo>
                  <a:pt x="193548" y="0"/>
                </a:lnTo>
                <a:lnTo>
                  <a:pt x="193548" y="167643"/>
                </a:lnTo>
                <a:lnTo>
                  <a:pt x="0" y="167643"/>
                </a:lnTo>
                <a:lnTo>
                  <a:pt x="0" y="0"/>
                </a:lnTo>
                <a:close/>
              </a:path>
            </a:pathLst>
          </a:custGeom>
          <a:ln w="1189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6448330" y="4169953"/>
            <a:ext cx="193548" cy="167643"/>
          </a:xfrm>
          <a:custGeom>
            <a:avLst/>
            <a:gdLst/>
            <a:ahLst/>
            <a:cxnLst/>
            <a:rect l="l" t="t" r="r" b="b"/>
            <a:pathLst>
              <a:path w="193548" h="167643">
                <a:moveTo>
                  <a:pt x="0" y="0"/>
                </a:moveTo>
                <a:lnTo>
                  <a:pt x="193548" y="0"/>
                </a:lnTo>
                <a:lnTo>
                  <a:pt x="193548" y="167643"/>
                </a:lnTo>
                <a:lnTo>
                  <a:pt x="0" y="167643"/>
                </a:lnTo>
                <a:lnTo>
                  <a:pt x="0" y="0"/>
                </a:lnTo>
                <a:close/>
              </a:path>
            </a:pathLst>
          </a:custGeom>
          <a:solidFill>
            <a:srgbClr val="3333C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6448330" y="4169953"/>
            <a:ext cx="193548" cy="167643"/>
          </a:xfrm>
          <a:custGeom>
            <a:avLst/>
            <a:gdLst/>
            <a:ahLst/>
            <a:cxnLst/>
            <a:rect l="l" t="t" r="r" b="b"/>
            <a:pathLst>
              <a:path w="193548" h="167643">
                <a:moveTo>
                  <a:pt x="0" y="0"/>
                </a:moveTo>
                <a:lnTo>
                  <a:pt x="193548" y="0"/>
                </a:lnTo>
                <a:lnTo>
                  <a:pt x="193548" y="167643"/>
                </a:lnTo>
                <a:lnTo>
                  <a:pt x="0" y="167643"/>
                </a:lnTo>
                <a:lnTo>
                  <a:pt x="0" y="0"/>
                </a:lnTo>
                <a:close/>
              </a:path>
            </a:pathLst>
          </a:custGeom>
          <a:ln w="1189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 txBox="1"/>
          <p:nvPr/>
        </p:nvSpPr>
        <p:spPr>
          <a:xfrm>
            <a:off x="2095245" y="911230"/>
            <a:ext cx="1939983" cy="5839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0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Prenatal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4065852" y="911230"/>
            <a:ext cx="2032646" cy="5839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0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Tobacco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6129121" y="911230"/>
            <a:ext cx="977888" cy="5839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0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Use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882084" y="1941970"/>
            <a:ext cx="373519" cy="293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55"/>
              </a:lnSpc>
              <a:spcBef>
                <a:spcPts val="112"/>
              </a:spcBef>
            </a:pPr>
            <a:r>
              <a:rPr sz="2100" b="1" spc="-4" dirty="0" smtClean="0">
                <a:latin typeface="Times New Roman"/>
                <a:cs typeface="Times New Roman"/>
              </a:rPr>
              <a:t>25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882084" y="2681234"/>
            <a:ext cx="373519" cy="293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55"/>
              </a:lnSpc>
              <a:spcBef>
                <a:spcPts val="112"/>
              </a:spcBef>
            </a:pPr>
            <a:r>
              <a:rPr sz="2100" b="1" spc="-4" dirty="0" smtClean="0">
                <a:latin typeface="Times New Roman"/>
                <a:cs typeface="Times New Roman"/>
              </a:rPr>
              <a:t>20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882084" y="3419691"/>
            <a:ext cx="373519" cy="293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55"/>
              </a:lnSpc>
              <a:spcBef>
                <a:spcPts val="112"/>
              </a:spcBef>
            </a:pPr>
            <a:r>
              <a:rPr sz="2100" b="1" spc="-4" dirty="0" smtClean="0">
                <a:latin typeface="Times New Roman"/>
                <a:cs typeface="Times New Roman"/>
              </a:rPr>
              <a:t>15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882084" y="4158149"/>
            <a:ext cx="373519" cy="293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55"/>
              </a:lnSpc>
              <a:spcBef>
                <a:spcPts val="112"/>
              </a:spcBef>
            </a:pPr>
            <a:r>
              <a:rPr sz="2100" b="1" spc="-4" dirty="0" smtClean="0">
                <a:latin typeface="Times New Roman"/>
                <a:cs typeface="Times New Roman"/>
              </a:rPr>
              <a:t>10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1036066" y="4896607"/>
            <a:ext cx="219969" cy="293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55"/>
              </a:lnSpc>
              <a:spcBef>
                <a:spcPts val="112"/>
              </a:spcBef>
            </a:pPr>
            <a:r>
              <a:rPr sz="2100" b="1" spc="0" dirty="0" smtClean="0">
                <a:latin typeface="Times New Roman"/>
                <a:cs typeface="Times New Roman"/>
              </a:rPr>
              <a:t>5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1036066" y="5635064"/>
            <a:ext cx="219969" cy="293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55"/>
              </a:lnSpc>
              <a:spcBef>
                <a:spcPts val="112"/>
              </a:spcBef>
            </a:pPr>
            <a:r>
              <a:rPr sz="2100" b="1" spc="0" dirty="0" smtClean="0">
                <a:latin typeface="Times New Roman"/>
                <a:cs typeface="Times New Roman"/>
              </a:rPr>
              <a:t>0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1370584" y="5914717"/>
            <a:ext cx="682841" cy="293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55"/>
              </a:lnSpc>
              <a:spcBef>
                <a:spcPts val="112"/>
              </a:spcBef>
            </a:pPr>
            <a:r>
              <a:rPr sz="2100" b="1" spc="0" dirty="0" smtClean="0">
                <a:latin typeface="Times New Roman"/>
                <a:cs typeface="Times New Roman"/>
              </a:rPr>
              <a:t>2000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2142035" y="5914717"/>
            <a:ext cx="1441332" cy="293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55"/>
              </a:lnSpc>
              <a:spcBef>
                <a:spcPts val="112"/>
              </a:spcBef>
            </a:pPr>
            <a:r>
              <a:rPr sz="2100" b="1" spc="0" dirty="0" smtClean="0">
                <a:latin typeface="Times New Roman"/>
                <a:cs typeface="Times New Roman"/>
              </a:rPr>
              <a:t>2001  </a:t>
            </a:r>
            <a:r>
              <a:rPr sz="2100" b="1" spc="169" dirty="0" smtClean="0">
                <a:latin typeface="Times New Roman"/>
                <a:cs typeface="Times New Roman"/>
              </a:rPr>
              <a:t> </a:t>
            </a:r>
            <a:r>
              <a:rPr sz="2100" b="1" spc="0" dirty="0" smtClean="0">
                <a:latin typeface="Times New Roman"/>
                <a:cs typeface="Times New Roman"/>
              </a:rPr>
              <a:t>2002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3671979" y="5914717"/>
            <a:ext cx="682841" cy="293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55"/>
              </a:lnSpc>
              <a:spcBef>
                <a:spcPts val="112"/>
              </a:spcBef>
            </a:pPr>
            <a:r>
              <a:rPr sz="2100" b="1" spc="0" dirty="0" smtClean="0">
                <a:latin typeface="Times New Roman"/>
                <a:cs typeface="Times New Roman"/>
              </a:rPr>
              <a:t>2003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4443431" y="5914717"/>
            <a:ext cx="1441641" cy="293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55"/>
              </a:lnSpc>
              <a:spcBef>
                <a:spcPts val="112"/>
              </a:spcBef>
            </a:pPr>
            <a:r>
              <a:rPr sz="2100" b="1" spc="0" dirty="0" smtClean="0">
                <a:latin typeface="Times New Roman"/>
                <a:cs typeface="Times New Roman"/>
              </a:rPr>
              <a:t>2004  </a:t>
            </a:r>
            <a:r>
              <a:rPr sz="2100" b="1" spc="169" dirty="0" smtClean="0">
                <a:latin typeface="Times New Roman"/>
                <a:cs typeface="Times New Roman"/>
              </a:rPr>
              <a:t> </a:t>
            </a:r>
            <a:r>
              <a:rPr sz="2100" b="1" spc="0" dirty="0" smtClean="0">
                <a:latin typeface="Times New Roman"/>
                <a:cs typeface="Times New Roman"/>
              </a:rPr>
              <a:t>2005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6448330" y="4169953"/>
            <a:ext cx="193548" cy="1676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2" name="object 92"/>
          <p:cNvSpPr txBox="1"/>
          <p:nvPr/>
        </p:nvSpPr>
        <p:spPr>
          <a:xfrm>
            <a:off x="6448330" y="3800382"/>
            <a:ext cx="193548" cy="16764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1" name="object 91"/>
          <p:cNvSpPr txBox="1"/>
          <p:nvPr/>
        </p:nvSpPr>
        <p:spPr>
          <a:xfrm>
            <a:off x="6345456" y="3677697"/>
            <a:ext cx="2199141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86305">
              <a:lnSpc>
                <a:spcPct val="95825"/>
              </a:lnSpc>
              <a:spcBef>
                <a:spcPts val="420"/>
              </a:spcBef>
            </a:pPr>
            <a:r>
              <a:rPr sz="2100" b="1" spc="34" dirty="0" smtClean="0">
                <a:latin typeface="Times New Roman"/>
                <a:cs typeface="Times New Roman"/>
              </a:rPr>
              <a:t>Ke</a:t>
            </a:r>
            <a:r>
              <a:rPr sz="2100" b="1" spc="-34" dirty="0" smtClean="0">
                <a:latin typeface="Times New Roman"/>
                <a:cs typeface="Times New Roman"/>
              </a:rPr>
              <a:t>n</a:t>
            </a:r>
            <a:r>
              <a:rPr sz="2100" b="1" spc="0" dirty="0" smtClean="0">
                <a:latin typeface="Times New Roman"/>
                <a:cs typeface="Times New Roman"/>
              </a:rPr>
              <a:t>t</a:t>
            </a:r>
            <a:r>
              <a:rPr sz="2100" b="1" spc="-34" dirty="0" smtClean="0">
                <a:latin typeface="Times New Roman"/>
                <a:cs typeface="Times New Roman"/>
              </a:rPr>
              <a:t>u</a:t>
            </a:r>
            <a:r>
              <a:rPr sz="2100" b="1" spc="34" dirty="0" smtClean="0">
                <a:latin typeface="Times New Roman"/>
                <a:cs typeface="Times New Roman"/>
              </a:rPr>
              <a:t>c</a:t>
            </a:r>
            <a:r>
              <a:rPr sz="2100" b="1" spc="-34" dirty="0" smtClean="0">
                <a:latin typeface="Times New Roman"/>
                <a:cs typeface="Times New Roman"/>
              </a:rPr>
              <a:t>ky</a:t>
            </a:r>
            <a:endParaRPr sz="2100">
              <a:latin typeface="Times New Roman"/>
              <a:cs typeface="Times New Roman"/>
            </a:endParaRPr>
          </a:p>
          <a:p>
            <a:pPr marL="386305">
              <a:lnSpc>
                <a:spcPct val="95825"/>
              </a:lnSpc>
              <a:spcBef>
                <a:spcPts val="489"/>
              </a:spcBef>
            </a:pPr>
            <a:r>
              <a:rPr sz="2100" b="1" spc="-34" dirty="0" smtClean="0">
                <a:latin typeface="Times New Roman"/>
                <a:cs typeface="Times New Roman"/>
              </a:rPr>
              <a:t>U</a:t>
            </a:r>
            <a:r>
              <a:rPr sz="2100" b="1" spc="-39" dirty="0" smtClean="0">
                <a:latin typeface="Times New Roman"/>
                <a:cs typeface="Times New Roman"/>
              </a:rPr>
              <a:t>n</a:t>
            </a:r>
            <a:r>
              <a:rPr sz="2100" b="1" spc="39" dirty="0" smtClean="0">
                <a:latin typeface="Times New Roman"/>
                <a:cs typeface="Times New Roman"/>
              </a:rPr>
              <a:t>i</a:t>
            </a:r>
            <a:r>
              <a:rPr sz="2100" b="1" spc="0" dirty="0" smtClean="0">
                <a:latin typeface="Times New Roman"/>
                <a:cs typeface="Times New Roman"/>
              </a:rPr>
              <a:t>t</a:t>
            </a:r>
            <a:r>
              <a:rPr sz="2100" b="1" spc="39" dirty="0" smtClean="0">
                <a:latin typeface="Times New Roman"/>
                <a:cs typeface="Times New Roman"/>
              </a:rPr>
              <a:t>e</a:t>
            </a:r>
            <a:r>
              <a:rPr sz="2100" b="1" spc="0" dirty="0" smtClean="0">
                <a:latin typeface="Times New Roman"/>
                <a:cs typeface="Times New Roman"/>
              </a:rPr>
              <a:t>d</a:t>
            </a:r>
            <a:r>
              <a:rPr sz="2100" b="1" spc="36" dirty="0" smtClean="0">
                <a:latin typeface="Times New Roman"/>
                <a:cs typeface="Times New Roman"/>
              </a:rPr>
              <a:t> </a:t>
            </a:r>
            <a:r>
              <a:rPr sz="2100" b="1" spc="-34" dirty="0" smtClean="0">
                <a:latin typeface="Times New Roman"/>
                <a:cs typeface="Times New Roman"/>
              </a:rPr>
              <a:t>S</a:t>
            </a:r>
            <a:r>
              <a:rPr sz="2100" b="1" spc="0" dirty="0" smtClean="0">
                <a:latin typeface="Times New Roman"/>
                <a:cs typeface="Times New Roman"/>
              </a:rPr>
              <a:t>t</a:t>
            </a:r>
            <a:r>
              <a:rPr sz="2100" b="1" spc="-4" dirty="0" smtClean="0">
                <a:latin typeface="Times New Roman"/>
                <a:cs typeface="Times New Roman"/>
              </a:rPr>
              <a:t>a</a:t>
            </a:r>
            <a:r>
              <a:rPr sz="2100" b="1" spc="0" dirty="0" smtClean="0">
                <a:latin typeface="Times New Roman"/>
                <a:cs typeface="Times New Roman"/>
              </a:rPr>
              <a:t>t</a:t>
            </a:r>
            <a:r>
              <a:rPr sz="2100" b="1" spc="34" dirty="0" smtClean="0">
                <a:latin typeface="Times New Roman"/>
                <a:cs typeface="Times New Roman"/>
              </a:rPr>
              <a:t>es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1241556" y="2021094"/>
            <a:ext cx="140968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 txBox="1"/>
          <p:nvPr/>
        </p:nvSpPr>
        <p:spPr>
          <a:xfrm>
            <a:off x="1382525" y="2021094"/>
            <a:ext cx="4603267" cy="2019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8" name="object 88"/>
          <p:cNvSpPr txBox="1"/>
          <p:nvPr/>
        </p:nvSpPr>
        <p:spPr>
          <a:xfrm>
            <a:off x="1241556" y="2066052"/>
            <a:ext cx="64017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7" name="object 87"/>
          <p:cNvSpPr txBox="1"/>
          <p:nvPr/>
        </p:nvSpPr>
        <p:spPr>
          <a:xfrm>
            <a:off x="1305573" y="2066052"/>
            <a:ext cx="76951" cy="36477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6" name="object 86"/>
          <p:cNvSpPr txBox="1"/>
          <p:nvPr/>
        </p:nvSpPr>
        <p:spPr>
          <a:xfrm>
            <a:off x="1382525" y="2223033"/>
            <a:ext cx="1620032" cy="14553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5" name="object 85"/>
          <p:cNvSpPr txBox="1"/>
          <p:nvPr/>
        </p:nvSpPr>
        <p:spPr>
          <a:xfrm>
            <a:off x="3002557" y="2223033"/>
            <a:ext cx="218695" cy="34907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4" name="object 84"/>
          <p:cNvSpPr txBox="1"/>
          <p:nvPr/>
        </p:nvSpPr>
        <p:spPr>
          <a:xfrm>
            <a:off x="3221253" y="2223033"/>
            <a:ext cx="553212" cy="5372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3" name="object 83"/>
          <p:cNvSpPr txBox="1"/>
          <p:nvPr/>
        </p:nvSpPr>
        <p:spPr>
          <a:xfrm>
            <a:off x="3774466" y="2223033"/>
            <a:ext cx="218695" cy="34907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2" name="object 82"/>
          <p:cNvSpPr txBox="1"/>
          <p:nvPr/>
        </p:nvSpPr>
        <p:spPr>
          <a:xfrm>
            <a:off x="3993162" y="2223033"/>
            <a:ext cx="552450" cy="5372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1" name="object 81"/>
          <p:cNvSpPr txBox="1"/>
          <p:nvPr/>
        </p:nvSpPr>
        <p:spPr>
          <a:xfrm>
            <a:off x="4545612" y="2223033"/>
            <a:ext cx="218695" cy="34907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0" name="object 80"/>
          <p:cNvSpPr txBox="1"/>
          <p:nvPr/>
        </p:nvSpPr>
        <p:spPr>
          <a:xfrm>
            <a:off x="4764308" y="2223033"/>
            <a:ext cx="540251" cy="5372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9" name="object 79"/>
          <p:cNvSpPr txBox="1"/>
          <p:nvPr/>
        </p:nvSpPr>
        <p:spPr>
          <a:xfrm>
            <a:off x="5304559" y="2223033"/>
            <a:ext cx="218695" cy="34907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8" name="object 78"/>
          <p:cNvSpPr txBox="1"/>
          <p:nvPr/>
        </p:nvSpPr>
        <p:spPr>
          <a:xfrm>
            <a:off x="5523255" y="2223033"/>
            <a:ext cx="462537" cy="53720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7" name="object 77"/>
          <p:cNvSpPr txBox="1"/>
          <p:nvPr/>
        </p:nvSpPr>
        <p:spPr>
          <a:xfrm>
            <a:off x="1382525" y="2368571"/>
            <a:ext cx="89926" cy="3916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6" name="object 76"/>
          <p:cNvSpPr txBox="1"/>
          <p:nvPr/>
        </p:nvSpPr>
        <p:spPr>
          <a:xfrm>
            <a:off x="1472451" y="2368571"/>
            <a:ext cx="218695" cy="33452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5" name="object 75"/>
          <p:cNvSpPr txBox="1"/>
          <p:nvPr/>
        </p:nvSpPr>
        <p:spPr>
          <a:xfrm>
            <a:off x="1691146" y="2368571"/>
            <a:ext cx="540265" cy="3916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4" name="object 74"/>
          <p:cNvSpPr txBox="1"/>
          <p:nvPr/>
        </p:nvSpPr>
        <p:spPr>
          <a:xfrm>
            <a:off x="2231411" y="2368571"/>
            <a:ext cx="231643" cy="33452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3" name="object 73"/>
          <p:cNvSpPr txBox="1"/>
          <p:nvPr/>
        </p:nvSpPr>
        <p:spPr>
          <a:xfrm>
            <a:off x="2463055" y="2368571"/>
            <a:ext cx="539502" cy="3916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2" name="object 72"/>
          <p:cNvSpPr txBox="1"/>
          <p:nvPr/>
        </p:nvSpPr>
        <p:spPr>
          <a:xfrm>
            <a:off x="1382525" y="2760237"/>
            <a:ext cx="89926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1" name="object 71"/>
          <p:cNvSpPr txBox="1"/>
          <p:nvPr/>
        </p:nvSpPr>
        <p:spPr>
          <a:xfrm>
            <a:off x="1691146" y="2760237"/>
            <a:ext cx="540265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0" name="object 70"/>
          <p:cNvSpPr txBox="1"/>
          <p:nvPr/>
        </p:nvSpPr>
        <p:spPr>
          <a:xfrm>
            <a:off x="2463055" y="2760237"/>
            <a:ext cx="539502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9" name="object 69"/>
          <p:cNvSpPr txBox="1"/>
          <p:nvPr/>
        </p:nvSpPr>
        <p:spPr>
          <a:xfrm>
            <a:off x="3221253" y="2760237"/>
            <a:ext cx="553212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8" name="object 68"/>
          <p:cNvSpPr txBox="1"/>
          <p:nvPr/>
        </p:nvSpPr>
        <p:spPr>
          <a:xfrm>
            <a:off x="3993162" y="2760237"/>
            <a:ext cx="552450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7" name="object 67"/>
          <p:cNvSpPr txBox="1"/>
          <p:nvPr/>
        </p:nvSpPr>
        <p:spPr>
          <a:xfrm>
            <a:off x="4764308" y="2760237"/>
            <a:ext cx="540251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6" name="object 66"/>
          <p:cNvSpPr txBox="1"/>
          <p:nvPr/>
        </p:nvSpPr>
        <p:spPr>
          <a:xfrm>
            <a:off x="5523255" y="2760237"/>
            <a:ext cx="462537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5" name="object 65"/>
          <p:cNvSpPr txBox="1"/>
          <p:nvPr/>
        </p:nvSpPr>
        <p:spPr>
          <a:xfrm>
            <a:off x="1241556" y="2804437"/>
            <a:ext cx="64017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4" name="object 64"/>
          <p:cNvSpPr txBox="1"/>
          <p:nvPr/>
        </p:nvSpPr>
        <p:spPr>
          <a:xfrm>
            <a:off x="1382525" y="3498621"/>
            <a:ext cx="89926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3" name="object 63"/>
          <p:cNvSpPr txBox="1"/>
          <p:nvPr/>
        </p:nvSpPr>
        <p:spPr>
          <a:xfrm>
            <a:off x="1691146" y="3498621"/>
            <a:ext cx="540265" cy="4922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2" name="object 62"/>
          <p:cNvSpPr txBox="1"/>
          <p:nvPr/>
        </p:nvSpPr>
        <p:spPr>
          <a:xfrm>
            <a:off x="2463055" y="3498621"/>
            <a:ext cx="539502" cy="4922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1" name="object 61"/>
          <p:cNvSpPr txBox="1"/>
          <p:nvPr/>
        </p:nvSpPr>
        <p:spPr>
          <a:xfrm>
            <a:off x="3221253" y="3498621"/>
            <a:ext cx="553212" cy="6378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0" name="object 60"/>
          <p:cNvSpPr txBox="1"/>
          <p:nvPr/>
        </p:nvSpPr>
        <p:spPr>
          <a:xfrm>
            <a:off x="3993162" y="3498621"/>
            <a:ext cx="552450" cy="6378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9" name="object 59"/>
          <p:cNvSpPr txBox="1"/>
          <p:nvPr/>
        </p:nvSpPr>
        <p:spPr>
          <a:xfrm>
            <a:off x="4764308" y="3498621"/>
            <a:ext cx="540251" cy="6378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8" name="object 58"/>
          <p:cNvSpPr txBox="1"/>
          <p:nvPr/>
        </p:nvSpPr>
        <p:spPr>
          <a:xfrm>
            <a:off x="5523255" y="3498621"/>
            <a:ext cx="462537" cy="6378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7" name="object 57"/>
          <p:cNvSpPr txBox="1"/>
          <p:nvPr/>
        </p:nvSpPr>
        <p:spPr>
          <a:xfrm>
            <a:off x="1241556" y="3542822"/>
            <a:ext cx="64017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6" name="object 56"/>
          <p:cNvSpPr txBox="1"/>
          <p:nvPr/>
        </p:nvSpPr>
        <p:spPr>
          <a:xfrm>
            <a:off x="1691146" y="3990878"/>
            <a:ext cx="218695" cy="17228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5" name="object 55"/>
          <p:cNvSpPr txBox="1"/>
          <p:nvPr/>
        </p:nvSpPr>
        <p:spPr>
          <a:xfrm>
            <a:off x="1909842" y="3990878"/>
            <a:ext cx="321569" cy="246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4" name="object 54"/>
          <p:cNvSpPr txBox="1"/>
          <p:nvPr/>
        </p:nvSpPr>
        <p:spPr>
          <a:xfrm>
            <a:off x="2463055" y="3990878"/>
            <a:ext cx="218695" cy="17228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3" name="object 53"/>
          <p:cNvSpPr txBox="1"/>
          <p:nvPr/>
        </p:nvSpPr>
        <p:spPr>
          <a:xfrm>
            <a:off x="2681750" y="3990878"/>
            <a:ext cx="320807" cy="2461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2" name="object 52"/>
          <p:cNvSpPr txBox="1"/>
          <p:nvPr/>
        </p:nvSpPr>
        <p:spPr>
          <a:xfrm>
            <a:off x="3221253" y="4136427"/>
            <a:ext cx="218681" cy="15773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1" name="object 51"/>
          <p:cNvSpPr txBox="1"/>
          <p:nvPr/>
        </p:nvSpPr>
        <p:spPr>
          <a:xfrm>
            <a:off x="3439935" y="4136427"/>
            <a:ext cx="334530" cy="1005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750"/>
              </a:lnSpc>
              <a:spcBef>
                <a:spcPts val="41"/>
              </a:spcBef>
            </a:pPr>
            <a:endParaRPr sz="750"/>
          </a:p>
        </p:txBody>
      </p:sp>
      <p:sp>
        <p:nvSpPr>
          <p:cNvPr id="50" name="object 50"/>
          <p:cNvSpPr txBox="1"/>
          <p:nvPr/>
        </p:nvSpPr>
        <p:spPr>
          <a:xfrm>
            <a:off x="3993162" y="4136427"/>
            <a:ext cx="217933" cy="15773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9" name="object 49"/>
          <p:cNvSpPr txBox="1"/>
          <p:nvPr/>
        </p:nvSpPr>
        <p:spPr>
          <a:xfrm>
            <a:off x="4211095" y="4136427"/>
            <a:ext cx="334517" cy="1005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750"/>
              </a:lnSpc>
              <a:spcBef>
                <a:spcPts val="41"/>
              </a:spcBef>
            </a:pPr>
            <a:endParaRPr sz="750"/>
          </a:p>
        </p:txBody>
      </p:sp>
      <p:sp>
        <p:nvSpPr>
          <p:cNvPr id="48" name="object 48"/>
          <p:cNvSpPr txBox="1"/>
          <p:nvPr/>
        </p:nvSpPr>
        <p:spPr>
          <a:xfrm>
            <a:off x="4764308" y="4136427"/>
            <a:ext cx="218695" cy="15773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7" name="object 47"/>
          <p:cNvSpPr txBox="1"/>
          <p:nvPr/>
        </p:nvSpPr>
        <p:spPr>
          <a:xfrm>
            <a:off x="4983003" y="4136427"/>
            <a:ext cx="321555" cy="1005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750"/>
              </a:lnSpc>
              <a:spcBef>
                <a:spcPts val="41"/>
              </a:spcBef>
            </a:pPr>
            <a:endParaRPr sz="750"/>
          </a:p>
        </p:txBody>
      </p:sp>
      <p:sp>
        <p:nvSpPr>
          <p:cNvPr id="46" name="object 46"/>
          <p:cNvSpPr txBox="1"/>
          <p:nvPr/>
        </p:nvSpPr>
        <p:spPr>
          <a:xfrm>
            <a:off x="5523255" y="4136427"/>
            <a:ext cx="217933" cy="157734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5" name="object 45"/>
          <p:cNvSpPr txBox="1"/>
          <p:nvPr/>
        </p:nvSpPr>
        <p:spPr>
          <a:xfrm>
            <a:off x="5741188" y="4136427"/>
            <a:ext cx="244604" cy="1005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750"/>
              </a:lnSpc>
              <a:spcBef>
                <a:spcPts val="41"/>
              </a:spcBef>
            </a:pPr>
            <a:endParaRPr sz="750"/>
          </a:p>
        </p:txBody>
      </p:sp>
      <p:sp>
        <p:nvSpPr>
          <p:cNvPr id="44" name="object 44"/>
          <p:cNvSpPr txBox="1"/>
          <p:nvPr/>
        </p:nvSpPr>
        <p:spPr>
          <a:xfrm>
            <a:off x="1382525" y="4237006"/>
            <a:ext cx="89926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3" name="object 43"/>
          <p:cNvSpPr txBox="1"/>
          <p:nvPr/>
        </p:nvSpPr>
        <p:spPr>
          <a:xfrm>
            <a:off x="1909842" y="4237006"/>
            <a:ext cx="321569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2" name="object 42"/>
          <p:cNvSpPr txBox="1"/>
          <p:nvPr/>
        </p:nvSpPr>
        <p:spPr>
          <a:xfrm>
            <a:off x="2681750" y="4237006"/>
            <a:ext cx="320807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1" name="object 41"/>
          <p:cNvSpPr txBox="1"/>
          <p:nvPr/>
        </p:nvSpPr>
        <p:spPr>
          <a:xfrm>
            <a:off x="3439935" y="4237006"/>
            <a:ext cx="334530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0" name="object 40"/>
          <p:cNvSpPr txBox="1"/>
          <p:nvPr/>
        </p:nvSpPr>
        <p:spPr>
          <a:xfrm>
            <a:off x="4211095" y="4237006"/>
            <a:ext cx="334517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9" name="object 39"/>
          <p:cNvSpPr txBox="1"/>
          <p:nvPr/>
        </p:nvSpPr>
        <p:spPr>
          <a:xfrm>
            <a:off x="4983003" y="4237006"/>
            <a:ext cx="321555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8" name="object 38"/>
          <p:cNvSpPr txBox="1"/>
          <p:nvPr/>
        </p:nvSpPr>
        <p:spPr>
          <a:xfrm>
            <a:off x="5741188" y="4237006"/>
            <a:ext cx="244604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7" name="object 37"/>
          <p:cNvSpPr txBox="1"/>
          <p:nvPr/>
        </p:nvSpPr>
        <p:spPr>
          <a:xfrm>
            <a:off x="1241556" y="4281206"/>
            <a:ext cx="64017" cy="7391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6" name="object 36"/>
          <p:cNvSpPr txBox="1"/>
          <p:nvPr/>
        </p:nvSpPr>
        <p:spPr>
          <a:xfrm>
            <a:off x="1382525" y="4975391"/>
            <a:ext cx="89926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5" name="object 35"/>
          <p:cNvSpPr txBox="1"/>
          <p:nvPr/>
        </p:nvSpPr>
        <p:spPr>
          <a:xfrm>
            <a:off x="1909842" y="4975391"/>
            <a:ext cx="321569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4" name="object 34"/>
          <p:cNvSpPr txBox="1"/>
          <p:nvPr/>
        </p:nvSpPr>
        <p:spPr>
          <a:xfrm>
            <a:off x="2681750" y="4975391"/>
            <a:ext cx="320807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3" name="object 33"/>
          <p:cNvSpPr txBox="1"/>
          <p:nvPr/>
        </p:nvSpPr>
        <p:spPr>
          <a:xfrm>
            <a:off x="3439935" y="4975391"/>
            <a:ext cx="334530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2" name="object 32"/>
          <p:cNvSpPr txBox="1"/>
          <p:nvPr/>
        </p:nvSpPr>
        <p:spPr>
          <a:xfrm>
            <a:off x="4211095" y="4975391"/>
            <a:ext cx="334517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1" name="object 31"/>
          <p:cNvSpPr txBox="1"/>
          <p:nvPr/>
        </p:nvSpPr>
        <p:spPr>
          <a:xfrm>
            <a:off x="4983003" y="4975391"/>
            <a:ext cx="321555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0" name="object 30"/>
          <p:cNvSpPr txBox="1"/>
          <p:nvPr/>
        </p:nvSpPr>
        <p:spPr>
          <a:xfrm>
            <a:off x="5741188" y="4975391"/>
            <a:ext cx="244604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9" name="object 29"/>
          <p:cNvSpPr txBox="1"/>
          <p:nvPr/>
        </p:nvSpPr>
        <p:spPr>
          <a:xfrm>
            <a:off x="1241556" y="5020349"/>
            <a:ext cx="64017" cy="7383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8" name="object 28"/>
          <p:cNvSpPr txBox="1"/>
          <p:nvPr/>
        </p:nvSpPr>
        <p:spPr>
          <a:xfrm>
            <a:off x="1305573" y="5713776"/>
            <a:ext cx="166877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1472451" y="5713776"/>
            <a:ext cx="218695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691146" y="5713776"/>
            <a:ext cx="218695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1909842" y="5713776"/>
            <a:ext cx="321569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2231411" y="5713776"/>
            <a:ext cx="231643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2463055" y="5713776"/>
            <a:ext cx="218695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2681750" y="5713776"/>
            <a:ext cx="320807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3002557" y="5713776"/>
            <a:ext cx="218695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3221253" y="5713776"/>
            <a:ext cx="218681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439935" y="5713776"/>
            <a:ext cx="334530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774466" y="5713776"/>
            <a:ext cx="218695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993162" y="5713776"/>
            <a:ext cx="217933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211095" y="5713776"/>
            <a:ext cx="334517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545612" y="5713776"/>
            <a:ext cx="218695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4764308" y="5713776"/>
            <a:ext cx="218695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983003" y="5713776"/>
            <a:ext cx="321555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304559" y="5713776"/>
            <a:ext cx="218695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523255" y="5713776"/>
            <a:ext cx="217933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741188" y="5713776"/>
            <a:ext cx="244604" cy="449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241556" y="5758734"/>
            <a:ext cx="64017" cy="556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305573" y="5758734"/>
            <a:ext cx="771146" cy="556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076719" y="5758734"/>
            <a:ext cx="758947" cy="556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835666" y="5758734"/>
            <a:ext cx="771159" cy="556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606826" y="5758734"/>
            <a:ext cx="771908" cy="556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378735" y="5758734"/>
            <a:ext cx="758184" cy="556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136919" y="5758734"/>
            <a:ext cx="771922" cy="556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5908841" y="5758734"/>
            <a:ext cx="76951" cy="556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5321300" y="444500"/>
            <a:ext cx="2286000" cy="15125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311148" y="911230"/>
            <a:ext cx="3662148" cy="5839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0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Behavior Issues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52602" y="2050387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95410" y="2050387"/>
            <a:ext cx="7303597" cy="303133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Researchers found that toddlers exposed to cigarette smoke</a:t>
            </a:r>
            <a:endParaRPr sz="2400">
              <a:latin typeface="Times New Roman"/>
              <a:cs typeface="Times New Roman"/>
            </a:endParaRPr>
          </a:p>
          <a:p>
            <a:pPr marL="12791" marR="45720">
              <a:lnSpc>
                <a:spcPct val="95825"/>
              </a:lnSpc>
            </a:pPr>
            <a:r>
              <a:rPr sz="2400" spc="0" dirty="0" smtClean="0">
                <a:latin typeface="Times New Roman"/>
                <a:cs typeface="Times New Roman"/>
              </a:rPr>
              <a:t>in utero exhibited higher levels of behavior problems from</a:t>
            </a:r>
            <a:endParaRPr sz="2400">
              <a:latin typeface="Times New Roman"/>
              <a:cs typeface="Times New Roman"/>
            </a:endParaRPr>
          </a:p>
          <a:p>
            <a:pPr marL="12791" marR="45720">
              <a:lnSpc>
                <a:spcPct val="95825"/>
              </a:lnSpc>
              <a:spcBef>
                <a:spcPts val="110"/>
              </a:spcBef>
            </a:pPr>
            <a:r>
              <a:rPr sz="2400" spc="0" dirty="0" smtClean="0">
                <a:latin typeface="Times New Roman"/>
                <a:cs typeface="Times New Roman"/>
              </a:rPr>
              <a:t>12 to 24 months.</a:t>
            </a:r>
            <a:endParaRPr sz="2400">
              <a:latin typeface="Times New Roman"/>
              <a:cs typeface="Times New Roman"/>
            </a:endParaRPr>
          </a:p>
          <a:p>
            <a:pPr marL="12791" marR="159770" indent="-91">
              <a:lnSpc>
                <a:spcPct val="99754"/>
              </a:lnSpc>
              <a:spcBef>
                <a:spcPts val="692"/>
              </a:spcBef>
            </a:pPr>
            <a:r>
              <a:rPr sz="2400" spc="0" dirty="0" smtClean="0">
                <a:latin typeface="Times New Roman"/>
                <a:cs typeface="Times New Roman"/>
              </a:rPr>
              <a:t>Exposed toddlers were significantly more likely to exhibit aggressive behavior and to stubbornly refuse to follow directions.</a:t>
            </a:r>
            <a:endParaRPr sz="2400">
              <a:latin typeface="Times New Roman"/>
              <a:cs typeface="Times New Roman"/>
            </a:endParaRPr>
          </a:p>
          <a:p>
            <a:pPr marL="12791" marR="493038" indent="-60">
              <a:lnSpc>
                <a:spcPct val="99754"/>
              </a:lnSpc>
              <a:spcBef>
                <a:spcPts val="583"/>
              </a:spcBef>
            </a:pPr>
            <a:r>
              <a:rPr sz="2400" spc="-4" dirty="0" smtClean="0">
                <a:latin typeface="Times New Roman"/>
                <a:cs typeface="Times New Roman"/>
              </a:rPr>
              <a:t>T</a:t>
            </a:r>
            <a:r>
              <a:rPr sz="2400" spc="0" dirty="0" smtClean="0">
                <a:latin typeface="Times New Roman"/>
                <a:cs typeface="Times New Roman"/>
              </a:rPr>
              <a:t>hey were also less likely to</a:t>
            </a:r>
            <a:r>
              <a:rPr sz="2400" spc="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seek out and participate in playful social interactions with their mothers.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2602" y="3218533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52602" y="4386679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7988300" y="977900"/>
            <a:ext cx="915923" cy="1371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197100" y="5168899"/>
            <a:ext cx="2214288" cy="14729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52602" y="575950"/>
            <a:ext cx="7245444" cy="5839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0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Children are more vulnerable to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4380" y="1245647"/>
            <a:ext cx="3949705" cy="26705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0921">
              <a:lnSpc>
                <a:spcPts val="4590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SHS</a:t>
            </a:r>
            <a:r>
              <a:rPr sz="4400" spc="-80" dirty="0" smtClean="0">
                <a:latin typeface="Times New Roman"/>
                <a:cs typeface="Times New Roman"/>
              </a:rPr>
              <a:t> </a:t>
            </a:r>
            <a:r>
              <a:rPr sz="4400" spc="0" dirty="0" smtClean="0">
                <a:latin typeface="Times New Roman"/>
                <a:cs typeface="Times New Roman"/>
              </a:rPr>
              <a:t>in the home</a:t>
            </a:r>
            <a:endParaRPr sz="4400">
              <a:latin typeface="Times New Roman"/>
              <a:cs typeface="Times New Roman"/>
            </a:endParaRPr>
          </a:p>
          <a:p>
            <a:pPr marL="12821" marR="875080" indent="-121">
              <a:lnSpc>
                <a:spcPct val="99754"/>
              </a:lnSpc>
              <a:spcBef>
                <a:spcPts val="1906"/>
              </a:spcBef>
            </a:pPr>
            <a:r>
              <a:rPr sz="2400" spc="0" dirty="0" smtClean="0">
                <a:latin typeface="Times New Roman"/>
                <a:cs typeface="Times New Roman"/>
              </a:rPr>
              <a:t>They breathe in more air relative to body weight (and for the same exposure, will absorb more tobacco toxins).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38802" y="1245647"/>
            <a:ext cx="3451906" cy="26696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8270" marR="39873">
              <a:lnSpc>
                <a:spcPts val="4590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because</a:t>
            </a:r>
            <a:endParaRPr sz="44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99754"/>
              </a:lnSpc>
              <a:spcBef>
                <a:spcPts val="1899"/>
              </a:spcBef>
              <a:tabLst>
                <a:tab pos="355600" algn="l"/>
              </a:tabLst>
            </a:pPr>
            <a:r>
              <a:rPr sz="2400" spc="0" dirty="0" smtClean="0">
                <a:latin typeface="Times New Roman"/>
                <a:cs typeface="Times New Roman"/>
              </a:rPr>
              <a:t>•	They are less able to complain (either because their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complaints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are ignored or they are too young).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71602" y="2126587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71602" y="4462269"/>
            <a:ext cx="177800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•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4410" y="4462269"/>
            <a:ext cx="2727604" cy="6950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Their immune system</a:t>
            </a:r>
            <a:endParaRPr sz="2400">
              <a:latin typeface="Times New Roman"/>
              <a:cs typeface="Times New Roman"/>
            </a:endParaRPr>
          </a:p>
          <a:p>
            <a:pPr marL="12791" marR="45720">
              <a:lnSpc>
                <a:spcPct val="95825"/>
              </a:lnSpc>
            </a:pPr>
            <a:r>
              <a:rPr sz="2400" spc="0" dirty="0" smtClean="0">
                <a:latin typeface="Times New Roman"/>
                <a:cs typeface="Times New Roman"/>
              </a:rPr>
              <a:t>less protective.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46881" y="4462269"/>
            <a:ext cx="274238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is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638802" y="4461355"/>
            <a:ext cx="3419292" cy="14256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9873">
              <a:lnSpc>
                <a:spcPts val="2550"/>
              </a:lnSpc>
              <a:spcBef>
                <a:spcPts val="127"/>
              </a:spcBef>
            </a:pPr>
            <a:r>
              <a:rPr sz="2400" spc="0" dirty="0" smtClean="0">
                <a:latin typeface="Times New Roman"/>
                <a:cs typeface="Times New Roman"/>
              </a:rPr>
              <a:t>•  </a:t>
            </a:r>
            <a:r>
              <a:rPr sz="2400" spc="59" dirty="0" smtClean="0">
                <a:latin typeface="Times New Roman"/>
                <a:cs typeface="Times New Roman"/>
              </a:rPr>
              <a:t> </a:t>
            </a:r>
            <a:r>
              <a:rPr sz="2400" spc="0" dirty="0" smtClean="0">
                <a:latin typeface="Times New Roman"/>
                <a:cs typeface="Times New Roman"/>
              </a:rPr>
              <a:t>They are less able to</a:t>
            </a:r>
            <a:endParaRPr sz="2400">
              <a:latin typeface="Times New Roman"/>
              <a:cs typeface="Times New Roman"/>
            </a:endParaRPr>
          </a:p>
          <a:p>
            <a:pPr marL="355600" indent="0">
              <a:lnSpc>
                <a:spcPct val="99849"/>
              </a:lnSpc>
            </a:pPr>
            <a:r>
              <a:rPr sz="2400" spc="0" dirty="0" smtClean="0">
                <a:latin typeface="Times New Roman"/>
                <a:cs typeface="Times New Roman"/>
              </a:rPr>
              <a:t>remove themselves from exposure (too young to walk or crawl away).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5778499" y="1968499"/>
            <a:ext cx="2807969" cy="4190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52602" y="932290"/>
            <a:ext cx="4641428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b="1" i="1" spc="0" dirty="0" smtClean="0">
                <a:solidFill>
                  <a:srgbClr val="FF0000"/>
                </a:solidFill>
                <a:latin typeface="Arial"/>
                <a:cs typeface="Arial"/>
              </a:rPr>
              <a:t>Effects on the Health</a:t>
            </a:r>
            <a:endParaRPr sz="3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27197" y="932290"/>
            <a:ext cx="525576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b="1" i="1" spc="0" dirty="0" smtClean="0">
                <a:solidFill>
                  <a:srgbClr val="FF0000"/>
                </a:solidFill>
                <a:latin typeface="Arial"/>
                <a:cs typeface="Arial"/>
              </a:rPr>
              <a:t>of</a:t>
            </a:r>
            <a:endParaRPr sz="3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85941" y="932290"/>
            <a:ext cx="1923237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b="1" i="1" spc="0" dirty="0" smtClean="0">
                <a:solidFill>
                  <a:srgbClr val="FF0000"/>
                </a:solidFill>
                <a:latin typeface="Arial"/>
                <a:cs typeface="Arial"/>
              </a:rPr>
              <a:t>Workers</a:t>
            </a:r>
            <a:endParaRPr sz="3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6402" y="1886386"/>
            <a:ext cx="4355279" cy="8033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FF0000"/>
                </a:solidFill>
                <a:latin typeface="PMingLiU"/>
                <a:cs typeface="PMingLiU"/>
              </a:rPr>
              <a:t></a:t>
            </a:r>
            <a:r>
              <a:rPr sz="1800" spc="455" dirty="0" smtClean="0">
                <a:solidFill>
                  <a:srgbClr val="FF0000"/>
                </a:solidFill>
                <a:latin typeface="PMingLiU"/>
                <a:cs typeface="PMingLiU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Levels of secondhand tobacco smoke in</a:t>
            </a:r>
            <a:endParaRPr sz="1800" dirty="0">
              <a:latin typeface="Arial"/>
              <a:cs typeface="Arial"/>
            </a:endParaRPr>
          </a:p>
          <a:p>
            <a:pPr marL="12700" marR="544851">
              <a:lnSpc>
                <a:spcPct val="100233"/>
              </a:lnSpc>
            </a:pPr>
            <a:r>
              <a:rPr sz="1800" spc="0" dirty="0" smtClean="0">
                <a:latin typeface="Arial"/>
                <a:cs typeface="Arial"/>
              </a:rPr>
              <a:t>restaurants and bars is 1.6 to 6 times higher than in office workplaces.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6402" y="2985037"/>
            <a:ext cx="4280430" cy="8026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673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FF0000"/>
                </a:solidFill>
                <a:latin typeface="PMingLiU"/>
                <a:cs typeface="PMingLiU"/>
              </a:rPr>
              <a:t></a:t>
            </a:r>
            <a:r>
              <a:rPr sz="1800" spc="455" dirty="0" smtClean="0">
                <a:solidFill>
                  <a:srgbClr val="FF0000"/>
                </a:solidFill>
                <a:latin typeface="PMingLiU"/>
                <a:cs typeface="PMingLiU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Servers have the greatest risk of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</a:pPr>
            <a:r>
              <a:rPr sz="1800" spc="0" dirty="0" smtClean="0">
                <a:latin typeface="Arial"/>
                <a:cs typeface="Arial"/>
              </a:rPr>
              <a:t>developing lung cancer and heart disease compared to other occupations.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76402" y="4083003"/>
            <a:ext cx="4088274" cy="10776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solidFill>
                  <a:srgbClr val="FF0000"/>
                </a:solidFill>
                <a:latin typeface="PMingLiU"/>
                <a:cs typeface="PMingLiU"/>
              </a:rPr>
              <a:t></a:t>
            </a:r>
            <a:r>
              <a:rPr sz="1800" spc="455" dirty="0" smtClean="0">
                <a:solidFill>
                  <a:srgbClr val="FF0000"/>
                </a:solidFill>
                <a:latin typeface="PMingLiU"/>
                <a:cs typeface="PMingLiU"/>
              </a:rPr>
              <a:t> </a:t>
            </a:r>
            <a:r>
              <a:rPr sz="1800" spc="0" dirty="0" smtClean="0">
                <a:latin typeface="Arial"/>
                <a:cs typeface="Arial"/>
              </a:rPr>
              <a:t>In an 8-hour shift, a bartender inhales</a:t>
            </a:r>
            <a:endParaRPr sz="1800">
              <a:latin typeface="Arial"/>
              <a:cs typeface="Arial"/>
            </a:endParaRPr>
          </a:p>
          <a:p>
            <a:pPr marL="12700" marR="9584">
              <a:lnSpc>
                <a:spcPct val="100041"/>
              </a:lnSpc>
            </a:pPr>
            <a:r>
              <a:rPr sz="1800" spc="0" dirty="0" smtClean="0">
                <a:latin typeface="Arial"/>
                <a:cs typeface="Arial"/>
              </a:rPr>
              <a:t>more cancer-causing chemicals from secondhand smoke than smoking half a pack of cigarettes.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749300" y="3644899"/>
            <a:ext cx="3920395" cy="26083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397500" y="3644899"/>
            <a:ext cx="3506112" cy="25793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1133602" y="796930"/>
            <a:ext cx="6859601" cy="25057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0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Big Tobacco HATES Quitters</a:t>
            </a:r>
            <a:endParaRPr sz="4400">
              <a:latin typeface="Times New Roman"/>
              <a:cs typeface="Times New Roman"/>
            </a:endParaRPr>
          </a:p>
          <a:p>
            <a:pPr marL="575799" marR="563" indent="-516617">
              <a:lnSpc>
                <a:spcPct val="100041"/>
              </a:lnSpc>
              <a:spcBef>
                <a:spcPts val="1267"/>
              </a:spcBef>
            </a:pPr>
            <a:r>
              <a:rPr sz="3200" spc="0" dirty="0" smtClean="0">
                <a:latin typeface="Times New Roman"/>
                <a:cs typeface="Times New Roman"/>
              </a:rPr>
              <a:t>As</a:t>
            </a:r>
            <a:r>
              <a:rPr sz="3200" spc="-35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new</a:t>
            </a:r>
            <a:r>
              <a:rPr sz="3200" spc="-53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smokers</a:t>
            </a:r>
            <a:r>
              <a:rPr sz="3200" spc="-106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die or</a:t>
            </a:r>
            <a:r>
              <a:rPr sz="3200" spc="-26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quit –</a:t>
            </a:r>
            <a:r>
              <a:rPr sz="3200" spc="-15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the tobacco industry</a:t>
            </a:r>
            <a:r>
              <a:rPr sz="3200" spc="-104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must replace the consumers.</a:t>
            </a:r>
            <a:endParaRPr sz="3200">
              <a:latin typeface="Times New Roman"/>
              <a:cs typeface="Times New Roman"/>
            </a:endParaRPr>
          </a:p>
          <a:p>
            <a:pPr marL="291592" marR="57961">
              <a:lnSpc>
                <a:spcPct val="95825"/>
              </a:lnSpc>
              <a:spcBef>
                <a:spcPts val="1350"/>
              </a:spcBef>
            </a:pPr>
            <a:r>
              <a:rPr sz="4000" spc="-4" dirty="0" smtClean="0">
                <a:latin typeface="Times New Roman"/>
                <a:cs typeface="Times New Roman"/>
              </a:rPr>
              <a:t>THE</a:t>
            </a:r>
            <a:r>
              <a:rPr sz="4000" spc="0" dirty="0" smtClean="0">
                <a:latin typeface="Times New Roman"/>
                <a:cs typeface="Times New Roman"/>
              </a:rPr>
              <a:t>Y </a:t>
            </a:r>
            <a:r>
              <a:rPr sz="4000" spc="-4" dirty="0" smtClean="0">
                <a:latin typeface="Times New Roman"/>
                <a:cs typeface="Times New Roman"/>
              </a:rPr>
              <a:t>TARGE</a:t>
            </a:r>
            <a:r>
              <a:rPr sz="4000" spc="0" dirty="0" smtClean="0">
                <a:latin typeface="Times New Roman"/>
                <a:cs typeface="Times New Roman"/>
              </a:rPr>
              <a:t>T </a:t>
            </a:r>
            <a:r>
              <a:rPr sz="4000" spc="-4" dirty="0" smtClean="0">
                <a:latin typeface="Times New Roman"/>
                <a:cs typeface="Times New Roman"/>
              </a:rPr>
              <a:t>CHILDREN!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2349500" y="4406899"/>
            <a:ext cx="1360169" cy="20650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644900" y="2349499"/>
            <a:ext cx="1540001" cy="16840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626100" y="1282699"/>
            <a:ext cx="3254501" cy="30685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20700" y="1224025"/>
            <a:ext cx="2895600" cy="25435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531100" y="4635499"/>
            <a:ext cx="1309877" cy="18287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25900" y="4330699"/>
            <a:ext cx="1405127" cy="21335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007099" y="4635499"/>
            <a:ext cx="1277873" cy="182879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44500" y="4330699"/>
            <a:ext cx="1362456" cy="208787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2101342" y="576016"/>
            <a:ext cx="5312095" cy="635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5000"/>
              </a:lnSpc>
              <a:spcBef>
                <a:spcPts val="250"/>
              </a:spcBef>
            </a:pPr>
            <a:r>
              <a:rPr sz="4800" spc="0" dirty="0" smtClean="0">
                <a:latin typeface="Times New Roman"/>
                <a:cs typeface="Times New Roman"/>
              </a:rPr>
              <a:t>They call this candy?</a:t>
            </a:r>
            <a:endParaRPr sz="4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730500" y="1282699"/>
            <a:ext cx="4038599" cy="26639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1302004" y="4353134"/>
            <a:ext cx="6773109" cy="14062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3365"/>
              </a:lnSpc>
              <a:spcBef>
                <a:spcPts val="168"/>
              </a:spcBef>
            </a:pPr>
            <a:r>
              <a:rPr sz="3200" spc="0" dirty="0" smtClean="0">
                <a:latin typeface="Times New Roman"/>
                <a:cs typeface="Times New Roman"/>
              </a:rPr>
              <a:t>Tobacco, when</a:t>
            </a:r>
            <a:r>
              <a:rPr sz="3200" spc="-69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used</a:t>
            </a:r>
            <a:r>
              <a:rPr sz="3200" spc="-58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correctly, kills more</a:t>
            </a:r>
            <a:endParaRPr sz="3200" dirty="0">
              <a:latin typeface="Times New Roman"/>
              <a:cs typeface="Times New Roman"/>
            </a:endParaRPr>
          </a:p>
          <a:p>
            <a:pPr marL="383796" marR="412917" indent="-1949" algn="ctr">
              <a:lnSpc>
                <a:spcPct val="99849"/>
              </a:lnSpc>
            </a:pPr>
            <a:r>
              <a:rPr sz="3200" spc="0" dirty="0" smtClean="0">
                <a:latin typeface="Times New Roman"/>
                <a:cs typeface="Times New Roman"/>
              </a:rPr>
              <a:t>than 440,000</a:t>
            </a:r>
            <a:r>
              <a:rPr sz="3200" spc="-103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Americans each </a:t>
            </a:r>
            <a:r>
              <a:rPr sz="3200" spc="0" dirty="0" smtClean="0">
                <a:latin typeface="Times New Roman"/>
                <a:cs typeface="Times New Roman"/>
              </a:rPr>
              <a:t>year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4254500" y="3721099"/>
            <a:ext cx="3657599" cy="24018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52602" y="2194388"/>
            <a:ext cx="228472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81074" y="974817"/>
            <a:ext cx="7136407" cy="14062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3200" spc="-4" dirty="0" smtClean="0">
                <a:latin typeface="Times New Roman"/>
                <a:cs typeface="Times New Roman"/>
              </a:rPr>
              <a:t>S</a:t>
            </a:r>
            <a:r>
              <a:rPr sz="3200" spc="4" dirty="0" smtClean="0">
                <a:latin typeface="Times New Roman"/>
                <a:cs typeface="Times New Roman"/>
              </a:rPr>
              <a:t>econdhan</a:t>
            </a:r>
            <a:r>
              <a:rPr sz="3200" spc="0" dirty="0" smtClean="0">
                <a:latin typeface="Times New Roman"/>
                <a:cs typeface="Times New Roman"/>
              </a:rPr>
              <a:t>d</a:t>
            </a:r>
            <a:r>
              <a:rPr sz="3200" spc="-17" dirty="0" smtClean="0">
                <a:latin typeface="Times New Roman"/>
                <a:cs typeface="Times New Roman"/>
              </a:rPr>
              <a:t> </a:t>
            </a:r>
            <a:r>
              <a:rPr sz="3200" spc="4" dirty="0" smtClean="0">
                <a:latin typeface="Times New Roman"/>
                <a:cs typeface="Times New Roman"/>
              </a:rPr>
              <a:t>smok</a:t>
            </a:r>
            <a:r>
              <a:rPr sz="3200" spc="0" dirty="0" smtClean="0">
                <a:latin typeface="Times New Roman"/>
                <a:cs typeface="Times New Roman"/>
              </a:rPr>
              <a:t>e </a:t>
            </a:r>
            <a:r>
              <a:rPr sz="3200" spc="4" dirty="0" smtClean="0">
                <a:latin typeface="Times New Roman"/>
                <a:cs typeface="Times New Roman"/>
              </a:rPr>
              <a:t>cause</a:t>
            </a:r>
            <a:r>
              <a:rPr sz="3200" spc="0" dirty="0" smtClean="0">
                <a:latin typeface="Times New Roman"/>
                <a:cs typeface="Times New Roman"/>
              </a:rPr>
              <a:t>s </a:t>
            </a:r>
            <a:r>
              <a:rPr sz="3200" spc="4" dirty="0" smtClean="0">
                <a:latin typeface="Times New Roman"/>
                <a:cs typeface="Times New Roman"/>
              </a:rPr>
              <a:t>prematur</a:t>
            </a:r>
            <a:r>
              <a:rPr sz="3200" spc="0" dirty="0" smtClean="0">
                <a:latin typeface="Times New Roman"/>
                <a:cs typeface="Times New Roman"/>
              </a:rPr>
              <a:t>e </a:t>
            </a:r>
            <a:r>
              <a:rPr sz="3200" spc="4" dirty="0" smtClean="0">
                <a:latin typeface="Times New Roman"/>
                <a:cs typeface="Times New Roman"/>
              </a:rPr>
              <a:t>death</a:t>
            </a:r>
            <a:endParaRPr sz="3200" dirty="0">
              <a:latin typeface="Times New Roman"/>
              <a:cs typeface="Times New Roman"/>
            </a:endParaRPr>
          </a:p>
          <a:p>
            <a:pPr marL="12740" marR="265081">
              <a:lnSpc>
                <a:spcPct val="100041"/>
              </a:lnSpc>
            </a:pPr>
            <a:r>
              <a:rPr sz="3200" spc="0" dirty="0" smtClean="0">
                <a:latin typeface="Times New Roman"/>
                <a:cs typeface="Times New Roman"/>
              </a:rPr>
              <a:t>and disease in children and adults who</a:t>
            </a:r>
            <a:r>
              <a:rPr sz="3200" spc="-55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do not smoke.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5626100" y="2273299"/>
            <a:ext cx="3200399" cy="2438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67002" y="568227"/>
            <a:ext cx="3249327" cy="5839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5"/>
              </a:lnSpc>
              <a:spcBef>
                <a:spcPts val="229"/>
              </a:spcBef>
            </a:pPr>
            <a:r>
              <a:rPr sz="4400" spc="4" dirty="0" smtClean="0">
                <a:latin typeface="Arial"/>
                <a:cs typeface="Arial"/>
              </a:rPr>
              <a:t>Secondhand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63428" y="568227"/>
            <a:ext cx="1849331" cy="5839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5"/>
              </a:lnSpc>
              <a:spcBef>
                <a:spcPts val="229"/>
              </a:spcBef>
            </a:pPr>
            <a:r>
              <a:rPr sz="4400" spc="4" dirty="0" smtClean="0">
                <a:latin typeface="Arial"/>
                <a:cs typeface="Arial"/>
              </a:rPr>
              <a:t>Smoke</a:t>
            </a:r>
            <a:endParaRPr sz="4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57278" y="1907476"/>
            <a:ext cx="2312499" cy="187629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823" marR="27213">
              <a:lnSpc>
                <a:spcPts val="2965"/>
              </a:lnSpc>
              <a:spcBef>
                <a:spcPts val="148"/>
              </a:spcBef>
            </a:pPr>
            <a:r>
              <a:rPr sz="2000" spc="0" dirty="0" smtClean="0">
                <a:solidFill>
                  <a:srgbClr val="CBFF32"/>
                </a:solidFill>
                <a:latin typeface="PMingLiU"/>
                <a:cs typeface="PMingLiU"/>
              </a:rPr>
              <a:t> </a:t>
            </a:r>
            <a:r>
              <a:rPr sz="2000" spc="10" dirty="0" smtClean="0">
                <a:solidFill>
                  <a:srgbClr val="CBFF32"/>
                </a:solidFill>
                <a:latin typeface="PMingLiU"/>
                <a:cs typeface="PMingLiU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Also</a:t>
            </a:r>
            <a:r>
              <a:rPr sz="2800" spc="9" dirty="0" smtClean="0">
                <a:latin typeface="Arial"/>
                <a:cs typeface="Arial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known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137"/>
              </a:lnSpc>
            </a:pPr>
            <a:r>
              <a:rPr sz="2800" spc="0" dirty="0" smtClean="0">
                <a:latin typeface="Arial"/>
                <a:cs typeface="Arial"/>
              </a:rPr>
              <a:t>environmental smoke (ETS)</a:t>
            </a:r>
            <a:endParaRPr sz="2800">
              <a:latin typeface="Arial"/>
              <a:cs typeface="Arial"/>
            </a:endParaRPr>
          </a:p>
          <a:p>
            <a:pPr marL="12823" marR="8210">
              <a:lnSpc>
                <a:spcPct val="95825"/>
              </a:lnSpc>
              <a:spcBef>
                <a:spcPts val="1686"/>
              </a:spcBef>
            </a:pPr>
            <a:r>
              <a:rPr sz="2000" spc="0" dirty="0" smtClean="0">
                <a:solidFill>
                  <a:srgbClr val="CBFF32"/>
                </a:solidFill>
                <a:latin typeface="PMingLiU"/>
                <a:cs typeface="PMingLiU"/>
              </a:rPr>
              <a:t> </a:t>
            </a:r>
            <a:r>
              <a:rPr sz="2000" spc="10" dirty="0" smtClean="0">
                <a:solidFill>
                  <a:srgbClr val="CBFF32"/>
                </a:solidFill>
                <a:latin typeface="PMingLiU"/>
                <a:cs typeface="PMingLiU"/>
              </a:rPr>
              <a:t> </a:t>
            </a:r>
            <a:r>
              <a:rPr sz="2800" spc="0" dirty="0" smtClean="0">
                <a:latin typeface="Arial"/>
                <a:cs typeface="Arial"/>
              </a:rPr>
              <a:t>Is a mixture</a:t>
            </a:r>
            <a:endParaRPr sz="2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63283" y="1907476"/>
            <a:ext cx="1357788" cy="8079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378">
              <a:lnSpc>
                <a:spcPts val="2965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as</a:t>
            </a:r>
            <a:endParaRPr sz="2800">
              <a:latin typeface="Arial"/>
              <a:cs typeface="Arial"/>
            </a:endParaRPr>
          </a:p>
          <a:p>
            <a:pPr marL="43516">
              <a:lnSpc>
                <a:spcPct val="95825"/>
              </a:lnSpc>
            </a:pPr>
            <a:r>
              <a:rPr sz="2800" spc="0" dirty="0" smtClean="0">
                <a:latin typeface="Arial"/>
                <a:cs typeface="Arial"/>
              </a:rPr>
              <a:t>tobacco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81716" y="3402520"/>
            <a:ext cx="2116042" cy="3812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65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of the smoke</a:t>
            </a:r>
            <a:endParaRPr sz="2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57278" y="3829900"/>
            <a:ext cx="4388729" cy="20886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635">
              <a:lnSpc>
                <a:spcPts val="2965"/>
              </a:lnSpc>
              <a:spcBef>
                <a:spcPts val="148"/>
              </a:spcBef>
            </a:pPr>
            <a:r>
              <a:rPr sz="2800" spc="0" dirty="0" smtClean="0">
                <a:latin typeface="Arial"/>
                <a:cs typeface="Arial"/>
              </a:rPr>
              <a:t>given off by the burning of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41"/>
              </a:lnSpc>
            </a:pPr>
            <a:r>
              <a:rPr sz="2800" spc="0" dirty="0" smtClean="0">
                <a:latin typeface="Arial"/>
                <a:cs typeface="Arial"/>
              </a:rPr>
              <a:t>tobacco products (sidestream smoke) and smoke exhaled by smokers (mainstream smoke)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1699006" y="531282"/>
            <a:ext cx="5759986" cy="11706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4290"/>
              </a:lnSpc>
              <a:spcBef>
                <a:spcPts val="214"/>
              </a:spcBef>
            </a:pPr>
            <a:r>
              <a:rPr sz="4100" spc="0" dirty="0" smtClean="0">
                <a:latin typeface="Arial"/>
                <a:cs typeface="Arial"/>
              </a:rPr>
              <a:t>Health</a:t>
            </a:r>
            <a:r>
              <a:rPr sz="4100" spc="-118" dirty="0" smtClean="0">
                <a:latin typeface="Arial"/>
                <a:cs typeface="Arial"/>
              </a:rPr>
              <a:t> </a:t>
            </a:r>
            <a:r>
              <a:rPr sz="4100" spc="0" dirty="0" smtClean="0">
                <a:latin typeface="Arial"/>
                <a:cs typeface="Arial"/>
              </a:rPr>
              <a:t>Consequences</a:t>
            </a:r>
            <a:r>
              <a:rPr sz="4100" spc="-273" dirty="0" smtClean="0">
                <a:latin typeface="Arial"/>
                <a:cs typeface="Arial"/>
              </a:rPr>
              <a:t> </a:t>
            </a:r>
            <a:r>
              <a:rPr sz="4100" spc="0" dirty="0" smtClean="0">
                <a:latin typeface="Arial"/>
                <a:cs typeface="Arial"/>
              </a:rPr>
              <a:t>of</a:t>
            </a:r>
            <a:endParaRPr sz="4100">
              <a:latin typeface="Arial"/>
              <a:cs typeface="Arial"/>
            </a:endParaRPr>
          </a:p>
          <a:p>
            <a:pPr marL="466944" marR="507434" algn="ctr">
              <a:lnSpc>
                <a:spcPct val="95825"/>
              </a:lnSpc>
            </a:pPr>
            <a:r>
              <a:rPr sz="4100" spc="0" dirty="0" smtClean="0">
                <a:latin typeface="Arial"/>
                <a:cs typeface="Arial"/>
              </a:rPr>
              <a:t>Secondhand</a:t>
            </a:r>
            <a:r>
              <a:rPr sz="4100" spc="-230" dirty="0" smtClean="0">
                <a:latin typeface="Arial"/>
                <a:cs typeface="Arial"/>
              </a:rPr>
              <a:t> </a:t>
            </a:r>
            <a:r>
              <a:rPr sz="4100" spc="0" dirty="0" smtClean="0">
                <a:latin typeface="Arial"/>
                <a:cs typeface="Arial"/>
              </a:rPr>
              <a:t>Smoke</a:t>
            </a:r>
            <a:endParaRPr sz="41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57902" y="2018409"/>
            <a:ext cx="3018462" cy="26588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1111">
              <a:lnSpc>
                <a:spcPts val="2145"/>
              </a:lnSpc>
              <a:spcBef>
                <a:spcPts val="107"/>
              </a:spcBef>
            </a:pPr>
            <a:r>
              <a:rPr sz="2000" spc="0" dirty="0" smtClean="0">
                <a:latin typeface="Arial"/>
                <a:cs typeface="Arial"/>
              </a:rPr>
              <a:t>Bron</a:t>
            </a:r>
            <a:r>
              <a:rPr sz="2000" spc="9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hitis</a:t>
            </a:r>
            <a:r>
              <a:rPr sz="2000" spc="-8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and</a:t>
            </a:r>
            <a:r>
              <a:rPr sz="2000" spc="-3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pneumonia</a:t>
            </a:r>
            <a:endParaRPr sz="2000">
              <a:latin typeface="Arial"/>
              <a:cs typeface="Arial"/>
            </a:endParaRPr>
          </a:p>
          <a:p>
            <a:pPr marL="12700" marR="606630">
              <a:lnSpc>
                <a:spcPts val="2170"/>
              </a:lnSpc>
              <a:spcBef>
                <a:spcPts val="1201"/>
              </a:spcBef>
            </a:pPr>
            <a:r>
              <a:rPr sz="2000" spc="0" dirty="0" smtClean="0">
                <a:latin typeface="Arial"/>
                <a:cs typeface="Arial"/>
              </a:rPr>
              <a:t>Breast</a:t>
            </a:r>
            <a:r>
              <a:rPr sz="2000" spc="-5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cancer</a:t>
            </a:r>
            <a:r>
              <a:rPr sz="2000" spc="-5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in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pre- menopausal</a:t>
            </a:r>
            <a:r>
              <a:rPr sz="2000" spc="-10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women.</a:t>
            </a:r>
            <a:endParaRPr sz="2000">
              <a:latin typeface="Arial"/>
              <a:cs typeface="Arial"/>
            </a:endParaRPr>
          </a:p>
          <a:p>
            <a:pPr marL="12770" marR="100565" indent="70033">
              <a:lnSpc>
                <a:spcPts val="2170"/>
              </a:lnSpc>
              <a:spcBef>
                <a:spcPts val="1190"/>
              </a:spcBef>
            </a:pPr>
            <a:r>
              <a:rPr sz="2000" spc="0" dirty="0" smtClean="0">
                <a:latin typeface="Arial"/>
                <a:cs typeface="Arial"/>
              </a:rPr>
              <a:t>Increased</a:t>
            </a:r>
            <a:r>
              <a:rPr sz="2000" spc="-8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risk</a:t>
            </a:r>
            <a:r>
              <a:rPr sz="2000" spc="-3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of cervical cancer.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ts val="2299"/>
              </a:lnSpc>
              <a:spcBef>
                <a:spcPts val="1054"/>
              </a:spcBef>
            </a:pPr>
            <a:r>
              <a:rPr sz="2000" spc="0" dirty="0" smtClean="0">
                <a:latin typeface="Arial"/>
                <a:cs typeface="Arial"/>
              </a:rPr>
              <a:t>Cognitive</a:t>
            </a:r>
            <a:r>
              <a:rPr sz="2000" spc="-8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defi</a:t>
            </a:r>
            <a:r>
              <a:rPr sz="2000" spc="9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its</a:t>
            </a:r>
            <a:r>
              <a:rPr sz="2000" spc="-6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among 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ts val="2299"/>
              </a:lnSpc>
            </a:pPr>
            <a:r>
              <a:rPr sz="2000" spc="0" dirty="0" smtClean="0">
                <a:latin typeface="Arial"/>
                <a:cs typeface="Arial"/>
              </a:rPr>
              <a:t>children</a:t>
            </a:r>
            <a:r>
              <a:rPr sz="2000" spc="-7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even</a:t>
            </a:r>
            <a:r>
              <a:rPr sz="2000" spc="-4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at extremely 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ts val="2299"/>
              </a:lnSpc>
            </a:pPr>
            <a:r>
              <a:rPr sz="2000" spc="0" dirty="0" smtClean="0">
                <a:latin typeface="Arial"/>
                <a:cs typeface="Arial"/>
              </a:rPr>
              <a:t>low</a:t>
            </a:r>
            <a:r>
              <a:rPr sz="2000" spc="-2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le</a:t>
            </a:r>
            <a:r>
              <a:rPr sz="2000" spc="9" dirty="0" smtClean="0">
                <a:latin typeface="Arial"/>
                <a:cs typeface="Arial"/>
              </a:rPr>
              <a:t>v</a:t>
            </a:r>
            <a:r>
              <a:rPr sz="2000" spc="0" dirty="0" smtClean="0">
                <a:latin typeface="Arial"/>
                <a:cs typeface="Arial"/>
              </a:rPr>
              <a:t>els</a:t>
            </a:r>
            <a:r>
              <a:rPr sz="2000" spc="-46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of expo</a:t>
            </a:r>
            <a:r>
              <a:rPr sz="2000" spc="9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ure</a:t>
            </a:r>
            <a:endParaRPr sz="2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2602" y="2043555"/>
            <a:ext cx="1986412" cy="1193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8061">
              <a:lnSpc>
                <a:spcPts val="2145"/>
              </a:lnSpc>
              <a:spcBef>
                <a:spcPts val="107"/>
              </a:spcBef>
            </a:pPr>
            <a:r>
              <a:rPr sz="1400" spc="0" dirty="0" smtClean="0">
                <a:solidFill>
                  <a:srgbClr val="CBFF32"/>
                </a:solidFill>
                <a:latin typeface="PMingLiU"/>
                <a:cs typeface="PMingLiU"/>
              </a:rPr>
              <a:t>  </a:t>
            </a:r>
            <a:r>
              <a:rPr sz="1400" spc="48" dirty="0" smtClean="0">
                <a:solidFill>
                  <a:srgbClr val="CBFF32"/>
                </a:solidFill>
                <a:latin typeface="PMingLiU"/>
                <a:cs typeface="PMingLiU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Lung</a:t>
            </a:r>
            <a:r>
              <a:rPr sz="2000" spc="-4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cancer</a:t>
            </a:r>
            <a:endParaRPr sz="2000">
              <a:latin typeface="Arial"/>
              <a:cs typeface="Arial"/>
            </a:endParaRPr>
          </a:p>
          <a:p>
            <a:pPr marL="12700" marR="13879">
              <a:lnSpc>
                <a:spcPct val="95825"/>
              </a:lnSpc>
              <a:spcBef>
                <a:spcPts val="1192"/>
              </a:spcBef>
            </a:pPr>
            <a:r>
              <a:rPr sz="1400" spc="0" dirty="0" smtClean="0">
                <a:solidFill>
                  <a:srgbClr val="CBFF32"/>
                </a:solidFill>
                <a:latin typeface="PMingLiU"/>
                <a:cs typeface="PMingLiU"/>
              </a:rPr>
              <a:t>  </a:t>
            </a:r>
            <a:r>
              <a:rPr sz="1400" spc="48" dirty="0" smtClean="0">
                <a:solidFill>
                  <a:srgbClr val="CBFF32"/>
                </a:solidFill>
                <a:latin typeface="PMingLiU"/>
                <a:cs typeface="PMingLiU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Heart</a:t>
            </a:r>
            <a:r>
              <a:rPr sz="2000" spc="-5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di</a:t>
            </a:r>
            <a:r>
              <a:rPr sz="2000" spc="9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ea</a:t>
            </a:r>
            <a:r>
              <a:rPr sz="2000" spc="9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e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300"/>
              </a:spcBef>
            </a:pPr>
            <a:r>
              <a:rPr sz="1400" spc="0" dirty="0" smtClean="0">
                <a:solidFill>
                  <a:srgbClr val="CBFF32"/>
                </a:solidFill>
                <a:latin typeface="PMingLiU"/>
                <a:cs typeface="PMingLiU"/>
              </a:rPr>
              <a:t>  </a:t>
            </a:r>
            <a:r>
              <a:rPr sz="1400" spc="48" dirty="0" smtClean="0">
                <a:solidFill>
                  <a:srgbClr val="CBFF32"/>
                </a:solidFill>
                <a:latin typeface="PMingLiU"/>
                <a:cs typeface="PMingLiU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Sudden</a:t>
            </a:r>
            <a:r>
              <a:rPr sz="2000" spc="-6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Infant</a:t>
            </a:r>
            <a:endParaRPr sz="2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15002" y="2080221"/>
            <a:ext cx="184481" cy="2029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10"/>
              </a:lnSpc>
              <a:spcBef>
                <a:spcPts val="75"/>
              </a:spcBef>
            </a:pPr>
            <a:r>
              <a:rPr sz="1400" spc="0" dirty="0" smtClean="0">
                <a:solidFill>
                  <a:srgbClr val="CBFF32"/>
                </a:solidFill>
                <a:latin typeface="PMingLiU"/>
                <a:cs typeface="PMingLiU"/>
              </a:rPr>
              <a:t></a:t>
            </a:r>
            <a:endParaRPr sz="1400">
              <a:latin typeface="PMingLiU"/>
              <a:cs typeface="PMingLiU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15002" y="2506941"/>
            <a:ext cx="184481" cy="2029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10"/>
              </a:lnSpc>
              <a:spcBef>
                <a:spcPts val="75"/>
              </a:spcBef>
            </a:pPr>
            <a:r>
              <a:rPr sz="1400" spc="0" dirty="0" smtClean="0">
                <a:solidFill>
                  <a:srgbClr val="CBFF32"/>
                </a:solidFill>
                <a:latin typeface="PMingLiU"/>
                <a:cs typeface="PMingLiU"/>
              </a:rPr>
              <a:t></a:t>
            </a:r>
            <a:endParaRPr sz="1400">
              <a:latin typeface="PMingLiU"/>
              <a:cs typeface="PMingLiU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46068" y="2957955"/>
            <a:ext cx="740456" cy="2791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5"/>
              </a:lnSpc>
              <a:spcBef>
                <a:spcPts val="107"/>
              </a:spcBef>
            </a:pPr>
            <a:r>
              <a:rPr sz="2000" spc="0" dirty="0" smtClean="0">
                <a:latin typeface="Arial"/>
                <a:cs typeface="Arial"/>
              </a:rPr>
              <a:t>Death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15002" y="3208743"/>
            <a:ext cx="184481" cy="2029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10"/>
              </a:lnSpc>
              <a:spcBef>
                <a:spcPts val="75"/>
              </a:spcBef>
            </a:pPr>
            <a:r>
              <a:rPr sz="1400" spc="0" dirty="0" smtClean="0">
                <a:solidFill>
                  <a:srgbClr val="CBFF32"/>
                </a:solidFill>
                <a:latin typeface="PMingLiU"/>
                <a:cs typeface="PMingLiU"/>
              </a:rPr>
              <a:t></a:t>
            </a:r>
            <a:endParaRPr sz="1400">
              <a:latin typeface="PMingLiU"/>
              <a:cs typeface="PMingLiU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2602" y="3262704"/>
            <a:ext cx="2508089" cy="119359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5600" marR="38061">
              <a:lnSpc>
                <a:spcPts val="2145"/>
              </a:lnSpc>
              <a:spcBef>
                <a:spcPts val="107"/>
              </a:spcBef>
            </a:pPr>
            <a:r>
              <a:rPr sz="2000" spc="0" dirty="0" smtClean="0">
                <a:latin typeface="Arial"/>
                <a:cs typeface="Arial"/>
              </a:rPr>
              <a:t>Syndrome</a:t>
            </a:r>
            <a:r>
              <a:rPr sz="2000" spc="-9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(SIDS)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95825"/>
              </a:lnSpc>
              <a:spcBef>
                <a:spcPts val="1193"/>
              </a:spcBef>
            </a:pPr>
            <a:r>
              <a:rPr sz="1400" spc="0" dirty="0" smtClean="0">
                <a:solidFill>
                  <a:srgbClr val="CBFF32"/>
                </a:solidFill>
                <a:latin typeface="PMingLiU"/>
                <a:cs typeface="PMingLiU"/>
              </a:rPr>
              <a:t>  </a:t>
            </a:r>
            <a:r>
              <a:rPr sz="1400" spc="48" dirty="0" smtClean="0">
                <a:solidFill>
                  <a:srgbClr val="CBFF32"/>
                </a:solidFill>
                <a:latin typeface="PMingLiU"/>
                <a:cs typeface="PMingLiU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Low</a:t>
            </a:r>
            <a:r>
              <a:rPr sz="2000" spc="-36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birth</a:t>
            </a:r>
            <a:r>
              <a:rPr sz="2000" spc="-3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weight</a:t>
            </a:r>
            <a:r>
              <a:rPr sz="2000" spc="-5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in</a:t>
            </a:r>
            <a:endParaRPr sz="2000">
              <a:latin typeface="Arial"/>
              <a:cs typeface="Arial"/>
            </a:endParaRPr>
          </a:p>
          <a:p>
            <a:pPr marL="12700" marR="38061">
              <a:lnSpc>
                <a:spcPct val="95825"/>
              </a:lnSpc>
              <a:spcBef>
                <a:spcPts val="1300"/>
              </a:spcBef>
            </a:pPr>
            <a:r>
              <a:rPr sz="1400" spc="0" dirty="0" smtClean="0">
                <a:solidFill>
                  <a:srgbClr val="CBFF32"/>
                </a:solidFill>
                <a:latin typeface="PMingLiU"/>
                <a:cs typeface="PMingLiU"/>
              </a:rPr>
              <a:t>  </a:t>
            </a:r>
            <a:r>
              <a:rPr sz="1400" spc="48" dirty="0" smtClean="0">
                <a:solidFill>
                  <a:srgbClr val="CBFF32"/>
                </a:solidFill>
                <a:latin typeface="PMingLiU"/>
                <a:cs typeface="PMingLiU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Asthma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67923" y="3719955"/>
            <a:ext cx="810997" cy="2791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5"/>
              </a:lnSpc>
              <a:spcBef>
                <a:spcPts val="107"/>
              </a:spcBef>
            </a:pPr>
            <a:r>
              <a:rPr sz="2000" spc="0" dirty="0" smtClean="0">
                <a:latin typeface="Arial"/>
                <a:cs typeface="Arial"/>
              </a:rPr>
              <a:t>babies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15002" y="3910545"/>
            <a:ext cx="184481" cy="20294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10"/>
              </a:lnSpc>
              <a:spcBef>
                <a:spcPts val="75"/>
              </a:spcBef>
            </a:pPr>
            <a:r>
              <a:rPr sz="1400" spc="0" dirty="0" smtClean="0">
                <a:solidFill>
                  <a:srgbClr val="CBFF32"/>
                </a:solidFill>
                <a:latin typeface="PMingLiU"/>
                <a:cs typeface="PMingLiU"/>
              </a:rPr>
              <a:t></a:t>
            </a:r>
            <a:endParaRPr sz="1400">
              <a:latin typeface="PMingLiU"/>
              <a:cs typeface="PMingLiU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752602" y="4634355"/>
            <a:ext cx="3492775" cy="5838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5"/>
              </a:lnSpc>
              <a:spcBef>
                <a:spcPts val="107"/>
              </a:spcBef>
            </a:pPr>
            <a:r>
              <a:rPr sz="1400" spc="0" dirty="0" smtClean="0">
                <a:solidFill>
                  <a:srgbClr val="CBFF32"/>
                </a:solidFill>
                <a:latin typeface="PMingLiU"/>
                <a:cs typeface="PMingLiU"/>
              </a:rPr>
              <a:t>  </a:t>
            </a:r>
            <a:r>
              <a:rPr sz="1400" spc="48" dirty="0" smtClean="0">
                <a:solidFill>
                  <a:srgbClr val="CBFF32"/>
                </a:solidFill>
                <a:latin typeface="PMingLiU"/>
                <a:cs typeface="PMingLiU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Otitis Media</a:t>
            </a:r>
            <a:r>
              <a:rPr sz="2000" spc="-5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(ear</a:t>
            </a:r>
            <a:r>
              <a:rPr sz="2000" spc="-3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infections)</a:t>
            </a:r>
            <a:endParaRPr sz="2000">
              <a:latin typeface="Arial"/>
              <a:cs typeface="Arial"/>
            </a:endParaRPr>
          </a:p>
          <a:p>
            <a:pPr marL="355600" marR="38061">
              <a:lnSpc>
                <a:spcPct val="95825"/>
              </a:lnSpc>
            </a:pPr>
            <a:r>
              <a:rPr sz="2000" spc="0" dirty="0" smtClean="0">
                <a:latin typeface="Arial"/>
                <a:cs typeface="Arial"/>
              </a:rPr>
              <a:t>in</a:t>
            </a:r>
            <a:r>
              <a:rPr sz="2000" spc="-10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children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6159500" y="1892299"/>
            <a:ext cx="2609850" cy="36575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05002" y="628423"/>
            <a:ext cx="6754760" cy="49944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17499" marR="70523">
              <a:lnSpc>
                <a:spcPts val="3885"/>
              </a:lnSpc>
              <a:spcBef>
                <a:spcPts val="194"/>
              </a:spcBef>
            </a:pPr>
            <a:r>
              <a:rPr sz="3700" spc="0" dirty="0" smtClean="0">
                <a:latin typeface="Arial"/>
                <a:cs typeface="Arial"/>
              </a:rPr>
              <a:t>Short-Term Heart Effects of</a:t>
            </a:r>
            <a:endParaRPr sz="3700">
              <a:latin typeface="Arial"/>
              <a:cs typeface="Arial"/>
            </a:endParaRPr>
          </a:p>
          <a:p>
            <a:pPr marL="317499">
              <a:lnSpc>
                <a:spcPct val="95825"/>
              </a:lnSpc>
            </a:pPr>
            <a:r>
              <a:rPr sz="3700" spc="0" dirty="0" smtClean="0">
                <a:latin typeface="Arial"/>
                <a:cs typeface="Arial"/>
              </a:rPr>
              <a:t>Secondhand Smoke Exposure</a:t>
            </a:r>
            <a:endParaRPr sz="3700">
              <a:latin typeface="Arial"/>
              <a:cs typeface="Arial"/>
            </a:endParaRPr>
          </a:p>
          <a:p>
            <a:pPr marL="12711" marR="2413457" indent="-11">
              <a:lnSpc>
                <a:spcPts val="2160"/>
              </a:lnSpc>
              <a:spcBef>
                <a:spcPts val="1521"/>
              </a:spcBef>
              <a:tabLst>
                <a:tab pos="266700" algn="l"/>
              </a:tabLst>
            </a:pPr>
            <a:r>
              <a:rPr sz="1300" spc="0" dirty="0" smtClean="0">
                <a:solidFill>
                  <a:srgbClr val="3333CB"/>
                </a:solidFill>
                <a:latin typeface="PMingLiU"/>
                <a:cs typeface="PMingLiU"/>
              </a:rPr>
              <a:t>	</a:t>
            </a:r>
            <a:r>
              <a:rPr sz="2000" spc="0" dirty="0" smtClean="0">
                <a:latin typeface="Arial"/>
                <a:cs typeface="Arial"/>
              </a:rPr>
              <a:t>5</a:t>
            </a:r>
            <a:r>
              <a:rPr sz="2000" spc="-1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minutes</a:t>
            </a:r>
            <a:r>
              <a:rPr sz="2000" spc="-6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of exposure</a:t>
            </a:r>
            <a:r>
              <a:rPr sz="2000" spc="-8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stiffens</a:t>
            </a:r>
            <a:r>
              <a:rPr sz="2000" spc="-6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 aorta</a:t>
            </a:r>
            <a:r>
              <a:rPr sz="2000" spc="-4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as</a:t>
            </a:r>
            <a:r>
              <a:rPr sz="2000" spc="-2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much</a:t>
            </a:r>
            <a:r>
              <a:rPr sz="2000" spc="-4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as</a:t>
            </a:r>
            <a:r>
              <a:rPr sz="2000" spc="-2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smoking</a:t>
            </a:r>
            <a:r>
              <a:rPr sz="2000" spc="-7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</a:t>
            </a:r>
            <a:r>
              <a:rPr sz="2000" spc="-1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cigarette.</a:t>
            </a:r>
            <a:endParaRPr sz="2000">
              <a:latin typeface="Arial"/>
              <a:cs typeface="Arial"/>
            </a:endParaRPr>
          </a:p>
          <a:p>
            <a:pPr marL="12711" marR="2062348" indent="-11" algn="just">
              <a:lnSpc>
                <a:spcPts val="2299"/>
              </a:lnSpc>
              <a:spcBef>
                <a:spcPts val="1062"/>
              </a:spcBef>
              <a:tabLst>
                <a:tab pos="266700" algn="l"/>
              </a:tabLst>
            </a:pPr>
            <a:r>
              <a:rPr sz="1300" spc="0" dirty="0" smtClean="0">
                <a:solidFill>
                  <a:srgbClr val="3333CB"/>
                </a:solidFill>
                <a:latin typeface="PMingLiU"/>
                <a:cs typeface="PMingLiU"/>
              </a:rPr>
              <a:t>	</a:t>
            </a:r>
            <a:r>
              <a:rPr sz="2000" spc="0" dirty="0" smtClean="0">
                <a:latin typeface="Arial"/>
                <a:cs typeface="Arial"/>
              </a:rPr>
              <a:t>20</a:t>
            </a:r>
            <a:r>
              <a:rPr sz="2000" spc="-2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minutes</a:t>
            </a:r>
            <a:r>
              <a:rPr sz="2000" spc="-6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of exposure</a:t>
            </a:r>
            <a:r>
              <a:rPr sz="2000" spc="-8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causes</a:t>
            </a:r>
            <a:r>
              <a:rPr sz="2000" spc="-6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excess </a:t>
            </a:r>
            <a:endParaRPr sz="2000">
              <a:latin typeface="Arial"/>
              <a:cs typeface="Arial"/>
            </a:endParaRPr>
          </a:p>
          <a:p>
            <a:pPr marL="12711" marR="2062348" algn="just">
              <a:lnSpc>
                <a:spcPts val="2299"/>
              </a:lnSpc>
              <a:tabLst>
                <a:tab pos="266700" algn="l"/>
              </a:tabLst>
            </a:pPr>
            <a:r>
              <a:rPr sz="2000" spc="0" dirty="0" smtClean="0">
                <a:latin typeface="Arial"/>
                <a:cs typeface="Arial"/>
              </a:rPr>
              <a:t>blood</a:t>
            </a:r>
            <a:r>
              <a:rPr sz="2000" spc="-4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clotting,</a:t>
            </a:r>
            <a:r>
              <a:rPr sz="2000" spc="-6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increa</a:t>
            </a:r>
            <a:r>
              <a:rPr sz="2000" spc="9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ing</a:t>
            </a:r>
            <a:r>
              <a:rPr sz="2000" spc="-9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</a:t>
            </a:r>
            <a:r>
              <a:rPr sz="2000" spc="-2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risk</a:t>
            </a:r>
            <a:r>
              <a:rPr sz="2000" spc="-3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of heart </a:t>
            </a:r>
            <a:endParaRPr sz="2000">
              <a:latin typeface="Arial"/>
              <a:cs typeface="Arial"/>
            </a:endParaRPr>
          </a:p>
          <a:p>
            <a:pPr marL="12711" marR="2062348" algn="just">
              <a:lnSpc>
                <a:spcPts val="2299"/>
              </a:lnSpc>
              <a:tabLst>
                <a:tab pos="266700" algn="l"/>
              </a:tabLst>
            </a:pPr>
            <a:r>
              <a:rPr sz="2000" spc="0" dirty="0" smtClean="0">
                <a:latin typeface="Arial"/>
                <a:cs typeface="Arial"/>
              </a:rPr>
              <a:t>attack</a:t>
            </a:r>
            <a:r>
              <a:rPr sz="2000" spc="-6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and</a:t>
            </a:r>
            <a:r>
              <a:rPr sz="2000" spc="-3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stroke.</a:t>
            </a:r>
            <a:endParaRPr sz="2000">
              <a:latin typeface="Arial"/>
              <a:cs typeface="Arial"/>
            </a:endParaRPr>
          </a:p>
          <a:p>
            <a:pPr marL="12711" marR="2213784" indent="-11">
              <a:lnSpc>
                <a:spcPts val="2299"/>
              </a:lnSpc>
              <a:spcBef>
                <a:spcPts val="1060"/>
              </a:spcBef>
              <a:tabLst>
                <a:tab pos="266700" algn="l"/>
              </a:tabLst>
            </a:pPr>
            <a:r>
              <a:rPr sz="1300" spc="0" dirty="0" smtClean="0">
                <a:solidFill>
                  <a:srgbClr val="3333CB"/>
                </a:solidFill>
                <a:latin typeface="PMingLiU"/>
                <a:cs typeface="PMingLiU"/>
              </a:rPr>
              <a:t>	</a:t>
            </a:r>
            <a:r>
              <a:rPr sz="2000" spc="0" dirty="0" smtClean="0">
                <a:latin typeface="Arial"/>
                <a:cs typeface="Arial"/>
              </a:rPr>
              <a:t>30</a:t>
            </a:r>
            <a:r>
              <a:rPr sz="2000" spc="-2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minutes</a:t>
            </a:r>
            <a:r>
              <a:rPr sz="2000" spc="-69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of exposure</a:t>
            </a:r>
            <a:r>
              <a:rPr sz="2000" spc="-8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increases</a:t>
            </a:r>
            <a:r>
              <a:rPr sz="2000" spc="-8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 </a:t>
            </a:r>
            <a:endParaRPr sz="2000">
              <a:latin typeface="Arial"/>
              <a:cs typeface="Arial"/>
            </a:endParaRPr>
          </a:p>
          <a:p>
            <a:pPr marL="12711" marR="2213784">
              <a:lnSpc>
                <a:spcPts val="2299"/>
              </a:lnSpc>
              <a:tabLst>
                <a:tab pos="266700" algn="l"/>
              </a:tabLst>
            </a:pPr>
            <a:r>
              <a:rPr sz="2000" spc="0" dirty="0" smtClean="0">
                <a:latin typeface="Arial"/>
                <a:cs typeface="Arial"/>
              </a:rPr>
              <a:t>build</a:t>
            </a:r>
            <a:r>
              <a:rPr sz="2000" spc="-4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up</a:t>
            </a:r>
            <a:r>
              <a:rPr sz="2000" spc="-2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of fat deposits</a:t>
            </a:r>
            <a:r>
              <a:rPr sz="2000" spc="-7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in</a:t>
            </a:r>
            <a:r>
              <a:rPr sz="2000" spc="-1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blood</a:t>
            </a:r>
            <a:r>
              <a:rPr sz="2000" spc="-4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vessel</a:t>
            </a:r>
            <a:r>
              <a:rPr sz="2000" spc="9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, </a:t>
            </a:r>
            <a:endParaRPr sz="2000">
              <a:latin typeface="Arial"/>
              <a:cs typeface="Arial"/>
            </a:endParaRPr>
          </a:p>
          <a:p>
            <a:pPr marL="12711" marR="2213784">
              <a:lnSpc>
                <a:spcPts val="2299"/>
              </a:lnSpc>
              <a:tabLst>
                <a:tab pos="266700" algn="l"/>
              </a:tabLst>
            </a:pPr>
            <a:r>
              <a:rPr sz="2000" spc="0" dirty="0" smtClean="0">
                <a:latin typeface="Arial"/>
                <a:cs typeface="Arial"/>
              </a:rPr>
              <a:t>increasing</a:t>
            </a:r>
            <a:r>
              <a:rPr sz="2000" spc="-9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</a:t>
            </a:r>
            <a:r>
              <a:rPr sz="2000" spc="-2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risk</a:t>
            </a:r>
            <a:r>
              <a:rPr sz="2000" spc="-3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of heart</a:t>
            </a:r>
            <a:r>
              <a:rPr sz="2000" spc="-4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attack</a:t>
            </a:r>
            <a:r>
              <a:rPr sz="2000" spc="-5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and </a:t>
            </a:r>
            <a:endParaRPr sz="2000">
              <a:latin typeface="Arial"/>
              <a:cs typeface="Arial"/>
            </a:endParaRPr>
          </a:p>
          <a:p>
            <a:pPr marL="12711" marR="2213784">
              <a:lnSpc>
                <a:spcPts val="2299"/>
              </a:lnSpc>
              <a:tabLst>
                <a:tab pos="266700" algn="l"/>
              </a:tabLst>
            </a:pPr>
            <a:r>
              <a:rPr sz="2000" spc="0" dirty="0" smtClean="0">
                <a:latin typeface="Arial"/>
                <a:cs typeface="Arial"/>
              </a:rPr>
              <a:t>stroke.</a:t>
            </a:r>
            <a:endParaRPr sz="2000">
              <a:latin typeface="Arial"/>
              <a:cs typeface="Arial"/>
            </a:endParaRPr>
          </a:p>
          <a:p>
            <a:pPr marL="12711" marR="2061257" indent="-11">
              <a:lnSpc>
                <a:spcPts val="2160"/>
              </a:lnSpc>
              <a:spcBef>
                <a:spcPts val="1210"/>
              </a:spcBef>
              <a:tabLst>
                <a:tab pos="266700" algn="l"/>
              </a:tabLst>
            </a:pPr>
            <a:r>
              <a:rPr sz="1300" spc="0" dirty="0" smtClean="0">
                <a:solidFill>
                  <a:srgbClr val="3333CB"/>
                </a:solidFill>
                <a:latin typeface="PMingLiU"/>
                <a:cs typeface="PMingLiU"/>
              </a:rPr>
              <a:t>	</a:t>
            </a:r>
            <a:r>
              <a:rPr sz="2000" spc="0" dirty="0" smtClean="0">
                <a:latin typeface="Arial"/>
                <a:cs typeface="Arial"/>
              </a:rPr>
              <a:t>2-hours</a:t>
            </a:r>
            <a:r>
              <a:rPr sz="2000" spc="-6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of expo</a:t>
            </a:r>
            <a:r>
              <a:rPr sz="2000" spc="9" dirty="0" smtClean="0">
                <a:latin typeface="Arial"/>
                <a:cs typeface="Arial"/>
              </a:rPr>
              <a:t>s</a:t>
            </a:r>
            <a:r>
              <a:rPr sz="2000" spc="0" dirty="0" smtClean="0">
                <a:latin typeface="Arial"/>
                <a:cs typeface="Arial"/>
              </a:rPr>
              <a:t>ure</a:t>
            </a:r>
            <a:r>
              <a:rPr sz="2000" spc="-8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increases</a:t>
            </a:r>
            <a:r>
              <a:rPr sz="2000" spc="-8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the chan</a:t>
            </a:r>
            <a:r>
              <a:rPr sz="2000" spc="9" dirty="0" smtClean="0">
                <a:latin typeface="Arial"/>
                <a:cs typeface="Arial"/>
              </a:rPr>
              <a:t>c</a:t>
            </a:r>
            <a:r>
              <a:rPr sz="2000" spc="0" dirty="0" smtClean="0">
                <a:latin typeface="Arial"/>
                <a:cs typeface="Arial"/>
              </a:rPr>
              <a:t>e</a:t>
            </a:r>
            <a:r>
              <a:rPr sz="2000" spc="-64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of irregular</a:t>
            </a:r>
            <a:r>
              <a:rPr sz="2000" spc="-73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heart</a:t>
            </a:r>
            <a:r>
              <a:rPr sz="2000" spc="-4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beat</a:t>
            </a:r>
            <a:r>
              <a:rPr sz="2000" spc="-38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that can</a:t>
            </a:r>
            <a:r>
              <a:rPr sz="2000" spc="-32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be fatal or</a:t>
            </a:r>
            <a:r>
              <a:rPr sz="2000" spc="-17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trigger</a:t>
            </a:r>
            <a:r>
              <a:rPr sz="2000" spc="-56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</a:t>
            </a:r>
            <a:r>
              <a:rPr sz="2000" spc="-11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heart</a:t>
            </a:r>
            <a:r>
              <a:rPr sz="2000" spc="-45" dirty="0" smtClean="0">
                <a:latin typeface="Arial"/>
                <a:cs typeface="Arial"/>
              </a:rPr>
              <a:t> </a:t>
            </a:r>
            <a:r>
              <a:rPr sz="2000" spc="0" dirty="0" smtClean="0">
                <a:latin typeface="Arial"/>
                <a:cs typeface="Arial"/>
              </a:rPr>
              <a:t>attack.</a:t>
            </a:r>
            <a:endParaRPr sz="20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86080" y="5932408"/>
            <a:ext cx="8370034" cy="4245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10244" indent="-597544">
              <a:lnSpc>
                <a:spcPts val="1540"/>
              </a:lnSpc>
              <a:spcBef>
                <a:spcPts val="242"/>
              </a:spcBef>
            </a:pPr>
            <a:r>
              <a:rPr sz="1600" b="1" i="1" spc="0" dirty="0" smtClean="0">
                <a:solidFill>
                  <a:srgbClr val="FF0000"/>
                </a:solidFill>
                <a:latin typeface="Arial"/>
                <a:cs typeface="Arial"/>
              </a:rPr>
              <a:t>In</a:t>
            </a:r>
            <a:r>
              <a:rPr sz="1600" b="1" i="1" spc="9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i="1" spc="0" dirty="0" smtClean="0">
                <a:solidFill>
                  <a:srgbClr val="FF0000"/>
                </a:solidFill>
                <a:latin typeface="Arial"/>
                <a:cs typeface="Arial"/>
              </a:rPr>
              <a:t>April 2004, t</a:t>
            </a:r>
            <a:r>
              <a:rPr sz="1600" b="1" i="1" spc="4" dirty="0" smtClean="0">
                <a:solidFill>
                  <a:srgbClr val="FF0000"/>
                </a:solidFill>
                <a:latin typeface="Arial"/>
                <a:cs typeface="Arial"/>
              </a:rPr>
              <a:t>h</a:t>
            </a:r>
            <a:r>
              <a:rPr sz="1600" b="1" i="1" spc="0" dirty="0" smtClean="0">
                <a:solidFill>
                  <a:srgbClr val="FF0000"/>
                </a:solidFill>
                <a:latin typeface="Arial"/>
                <a:cs typeface="Arial"/>
              </a:rPr>
              <a:t>e Centers for Disease Control and Prevention issued a war</a:t>
            </a:r>
            <a:r>
              <a:rPr sz="1600" b="1" i="1" spc="4" dirty="0" smtClean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600" b="1" i="1" spc="0" dirty="0" smtClean="0">
                <a:solidFill>
                  <a:srgbClr val="FF0000"/>
                </a:solidFill>
                <a:latin typeface="Arial"/>
                <a:cs typeface="Arial"/>
              </a:rPr>
              <a:t>ing that</a:t>
            </a:r>
            <a:r>
              <a:rPr sz="1600" b="1" i="1" spc="9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i="1" spc="0" dirty="0" smtClean="0">
                <a:solidFill>
                  <a:srgbClr val="FF0000"/>
                </a:solidFill>
                <a:latin typeface="Arial"/>
                <a:cs typeface="Arial"/>
              </a:rPr>
              <a:t>all patients </a:t>
            </a:r>
            <a:r>
              <a:rPr sz="1600" b="1" i="1" spc="4" dirty="0" smtClean="0">
                <a:solidFill>
                  <a:srgbClr val="FF0000"/>
                </a:solidFill>
                <a:latin typeface="Arial"/>
                <a:cs typeface="Arial"/>
              </a:rPr>
              <a:t>wi</a:t>
            </a:r>
            <a:r>
              <a:rPr sz="1600" b="1" i="1" spc="0" dirty="0" smtClean="0">
                <a:solidFill>
                  <a:srgbClr val="FF0000"/>
                </a:solidFill>
                <a:latin typeface="Arial"/>
                <a:cs typeface="Arial"/>
              </a:rPr>
              <a:t>th heart</a:t>
            </a:r>
            <a:r>
              <a:rPr sz="1600" b="1" i="1" spc="9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b="1" i="1" spc="0" dirty="0" smtClean="0">
                <a:solidFill>
                  <a:srgbClr val="FF0000"/>
                </a:solidFill>
                <a:latin typeface="Arial"/>
                <a:cs typeface="Arial"/>
              </a:rPr>
              <a:t>disease should avoid exposure to secondhand smoke.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6305042" y="4335271"/>
            <a:ext cx="689609" cy="1516379"/>
          </a:xfrm>
          <a:custGeom>
            <a:avLst/>
            <a:gdLst/>
            <a:ahLst/>
            <a:cxnLst/>
            <a:rect l="l" t="t" r="r" b="b"/>
            <a:pathLst>
              <a:path w="689609" h="1516379">
                <a:moveTo>
                  <a:pt x="257555" y="35051"/>
                </a:moveTo>
                <a:lnTo>
                  <a:pt x="191261" y="214122"/>
                </a:lnTo>
                <a:lnTo>
                  <a:pt x="12953" y="687324"/>
                </a:lnTo>
                <a:lnTo>
                  <a:pt x="0" y="960119"/>
                </a:lnTo>
                <a:lnTo>
                  <a:pt x="12953" y="1151381"/>
                </a:lnTo>
                <a:lnTo>
                  <a:pt x="51053" y="1274064"/>
                </a:lnTo>
                <a:lnTo>
                  <a:pt x="124967" y="1387602"/>
                </a:lnTo>
                <a:lnTo>
                  <a:pt x="426719" y="1516379"/>
                </a:lnTo>
                <a:lnTo>
                  <a:pt x="499109" y="1500377"/>
                </a:lnTo>
                <a:lnTo>
                  <a:pt x="576833" y="1321307"/>
                </a:lnTo>
                <a:lnTo>
                  <a:pt x="689609" y="813053"/>
                </a:lnTo>
                <a:lnTo>
                  <a:pt x="683513" y="608838"/>
                </a:lnTo>
                <a:lnTo>
                  <a:pt x="614172" y="502157"/>
                </a:lnTo>
                <a:lnTo>
                  <a:pt x="505205" y="358139"/>
                </a:lnTo>
                <a:lnTo>
                  <a:pt x="445007" y="166115"/>
                </a:lnTo>
                <a:lnTo>
                  <a:pt x="379475" y="53339"/>
                </a:lnTo>
                <a:lnTo>
                  <a:pt x="338327" y="19050"/>
                </a:lnTo>
                <a:lnTo>
                  <a:pt x="300989" y="0"/>
                </a:lnTo>
                <a:lnTo>
                  <a:pt x="257555" y="35051"/>
                </a:lnTo>
                <a:close/>
              </a:path>
            </a:pathLst>
          </a:custGeom>
          <a:solidFill>
            <a:srgbClr val="DF857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415026" y="4381845"/>
            <a:ext cx="667512" cy="1529242"/>
          </a:xfrm>
          <a:custGeom>
            <a:avLst/>
            <a:gdLst/>
            <a:ahLst/>
            <a:cxnLst/>
            <a:rect l="l" t="t" r="r" b="b"/>
            <a:pathLst>
              <a:path w="667512" h="1529242">
                <a:moveTo>
                  <a:pt x="592074" y="367954"/>
                </a:moveTo>
                <a:lnTo>
                  <a:pt x="589615" y="353631"/>
                </a:lnTo>
                <a:lnTo>
                  <a:pt x="587141" y="339305"/>
                </a:lnTo>
                <a:lnTo>
                  <a:pt x="584644" y="324978"/>
                </a:lnTo>
                <a:lnTo>
                  <a:pt x="582116" y="310655"/>
                </a:lnTo>
                <a:lnTo>
                  <a:pt x="579550" y="296335"/>
                </a:lnTo>
                <a:lnTo>
                  <a:pt x="576937" y="282023"/>
                </a:lnTo>
                <a:lnTo>
                  <a:pt x="574270" y="267721"/>
                </a:lnTo>
                <a:lnTo>
                  <a:pt x="571541" y="253430"/>
                </a:lnTo>
                <a:lnTo>
                  <a:pt x="568742" y="239154"/>
                </a:lnTo>
                <a:lnTo>
                  <a:pt x="565865" y="224894"/>
                </a:lnTo>
                <a:lnTo>
                  <a:pt x="562903" y="210653"/>
                </a:lnTo>
                <a:lnTo>
                  <a:pt x="559848" y="196433"/>
                </a:lnTo>
                <a:lnTo>
                  <a:pt x="556692" y="182237"/>
                </a:lnTo>
                <a:lnTo>
                  <a:pt x="553427" y="168067"/>
                </a:lnTo>
                <a:lnTo>
                  <a:pt x="550045" y="153926"/>
                </a:lnTo>
                <a:lnTo>
                  <a:pt x="546539" y="139815"/>
                </a:lnTo>
                <a:lnTo>
                  <a:pt x="542900" y="125738"/>
                </a:lnTo>
                <a:lnTo>
                  <a:pt x="539122" y="111696"/>
                </a:lnTo>
                <a:lnTo>
                  <a:pt x="535196" y="97692"/>
                </a:lnTo>
                <a:lnTo>
                  <a:pt x="531113" y="83728"/>
                </a:lnTo>
                <a:lnTo>
                  <a:pt x="524771" y="65225"/>
                </a:lnTo>
                <a:lnTo>
                  <a:pt x="518717" y="49558"/>
                </a:lnTo>
                <a:lnTo>
                  <a:pt x="512779" y="36506"/>
                </a:lnTo>
                <a:lnTo>
                  <a:pt x="500548" y="17377"/>
                </a:lnTo>
                <a:lnTo>
                  <a:pt x="486677" y="6085"/>
                </a:lnTo>
                <a:lnTo>
                  <a:pt x="469767" y="877"/>
                </a:lnTo>
                <a:lnTo>
                  <a:pt x="448419" y="0"/>
                </a:lnTo>
                <a:lnTo>
                  <a:pt x="435642" y="637"/>
                </a:lnTo>
                <a:lnTo>
                  <a:pt x="421232" y="1701"/>
                </a:lnTo>
                <a:lnTo>
                  <a:pt x="405012" y="2971"/>
                </a:lnTo>
                <a:lnTo>
                  <a:pt x="386807" y="4228"/>
                </a:lnTo>
                <a:lnTo>
                  <a:pt x="326136" y="60106"/>
                </a:lnTo>
                <a:lnTo>
                  <a:pt x="213360" y="198790"/>
                </a:lnTo>
                <a:lnTo>
                  <a:pt x="156972" y="349666"/>
                </a:lnTo>
                <a:lnTo>
                  <a:pt x="153924" y="512734"/>
                </a:lnTo>
                <a:lnTo>
                  <a:pt x="53339" y="684946"/>
                </a:lnTo>
                <a:lnTo>
                  <a:pt x="0" y="806866"/>
                </a:lnTo>
                <a:lnTo>
                  <a:pt x="3048" y="967648"/>
                </a:lnTo>
                <a:lnTo>
                  <a:pt x="75438" y="1233586"/>
                </a:lnTo>
                <a:lnTo>
                  <a:pt x="213360" y="1529242"/>
                </a:lnTo>
                <a:lnTo>
                  <a:pt x="262890" y="1523146"/>
                </a:lnTo>
                <a:lnTo>
                  <a:pt x="425958" y="1334170"/>
                </a:lnTo>
                <a:lnTo>
                  <a:pt x="579882" y="1261780"/>
                </a:lnTo>
                <a:lnTo>
                  <a:pt x="645414" y="1186342"/>
                </a:lnTo>
                <a:lnTo>
                  <a:pt x="656844" y="1044610"/>
                </a:lnTo>
                <a:lnTo>
                  <a:pt x="667512" y="892210"/>
                </a:lnTo>
                <a:lnTo>
                  <a:pt x="662940" y="824392"/>
                </a:lnTo>
                <a:lnTo>
                  <a:pt x="651509" y="688756"/>
                </a:lnTo>
                <a:lnTo>
                  <a:pt x="640842" y="555406"/>
                </a:lnTo>
                <a:lnTo>
                  <a:pt x="635507" y="495208"/>
                </a:lnTo>
                <a:lnTo>
                  <a:pt x="592074" y="367954"/>
                </a:lnTo>
                <a:close/>
              </a:path>
            </a:pathLst>
          </a:custGeom>
          <a:solidFill>
            <a:srgbClr val="DF8577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497322" y="4115053"/>
            <a:ext cx="1414272" cy="1603248"/>
          </a:xfrm>
          <a:custGeom>
            <a:avLst/>
            <a:gdLst/>
            <a:ahLst/>
            <a:cxnLst/>
            <a:rect l="l" t="t" r="r" b="b"/>
            <a:pathLst>
              <a:path w="1414272" h="1603248">
                <a:moveTo>
                  <a:pt x="840485" y="31242"/>
                </a:moveTo>
                <a:lnTo>
                  <a:pt x="832866" y="6858"/>
                </a:lnTo>
                <a:lnTo>
                  <a:pt x="827531" y="762"/>
                </a:lnTo>
                <a:lnTo>
                  <a:pt x="819911" y="0"/>
                </a:lnTo>
                <a:lnTo>
                  <a:pt x="794766" y="15240"/>
                </a:lnTo>
                <a:lnTo>
                  <a:pt x="779526" y="24384"/>
                </a:lnTo>
                <a:lnTo>
                  <a:pt x="765048" y="31242"/>
                </a:lnTo>
                <a:lnTo>
                  <a:pt x="720089" y="28956"/>
                </a:lnTo>
                <a:lnTo>
                  <a:pt x="691133" y="24384"/>
                </a:lnTo>
                <a:lnTo>
                  <a:pt x="686561" y="35813"/>
                </a:lnTo>
                <a:lnTo>
                  <a:pt x="675131" y="66294"/>
                </a:lnTo>
                <a:lnTo>
                  <a:pt x="656081" y="149351"/>
                </a:lnTo>
                <a:lnTo>
                  <a:pt x="642366" y="278130"/>
                </a:lnTo>
                <a:lnTo>
                  <a:pt x="642366" y="341375"/>
                </a:lnTo>
                <a:lnTo>
                  <a:pt x="633222" y="397763"/>
                </a:lnTo>
                <a:lnTo>
                  <a:pt x="634746" y="424434"/>
                </a:lnTo>
                <a:lnTo>
                  <a:pt x="642366" y="448818"/>
                </a:lnTo>
                <a:lnTo>
                  <a:pt x="646176" y="471678"/>
                </a:lnTo>
                <a:lnTo>
                  <a:pt x="642366" y="490728"/>
                </a:lnTo>
                <a:lnTo>
                  <a:pt x="637031" y="512063"/>
                </a:lnTo>
                <a:lnTo>
                  <a:pt x="637031" y="534924"/>
                </a:lnTo>
                <a:lnTo>
                  <a:pt x="633983" y="558546"/>
                </a:lnTo>
                <a:lnTo>
                  <a:pt x="628650" y="569976"/>
                </a:lnTo>
                <a:lnTo>
                  <a:pt x="620268" y="579120"/>
                </a:lnTo>
                <a:lnTo>
                  <a:pt x="595883" y="599694"/>
                </a:lnTo>
                <a:lnTo>
                  <a:pt x="568451" y="619506"/>
                </a:lnTo>
                <a:lnTo>
                  <a:pt x="557866" y="626352"/>
                </a:lnTo>
                <a:lnTo>
                  <a:pt x="547127" y="633576"/>
                </a:lnTo>
                <a:lnTo>
                  <a:pt x="536250" y="641124"/>
                </a:lnTo>
                <a:lnTo>
                  <a:pt x="525250" y="648943"/>
                </a:lnTo>
                <a:lnTo>
                  <a:pt x="514144" y="656982"/>
                </a:lnTo>
                <a:lnTo>
                  <a:pt x="502946" y="665187"/>
                </a:lnTo>
                <a:lnTo>
                  <a:pt x="491672" y="673506"/>
                </a:lnTo>
                <a:lnTo>
                  <a:pt x="480337" y="681886"/>
                </a:lnTo>
                <a:lnTo>
                  <a:pt x="468957" y="690275"/>
                </a:lnTo>
                <a:lnTo>
                  <a:pt x="457547" y="698620"/>
                </a:lnTo>
                <a:lnTo>
                  <a:pt x="446122" y="706869"/>
                </a:lnTo>
                <a:lnTo>
                  <a:pt x="434699" y="714969"/>
                </a:lnTo>
                <a:lnTo>
                  <a:pt x="423291" y="722867"/>
                </a:lnTo>
                <a:lnTo>
                  <a:pt x="411915" y="730511"/>
                </a:lnTo>
                <a:lnTo>
                  <a:pt x="400586" y="737849"/>
                </a:lnTo>
                <a:lnTo>
                  <a:pt x="389319" y="744827"/>
                </a:lnTo>
                <a:lnTo>
                  <a:pt x="378131" y="751393"/>
                </a:lnTo>
                <a:lnTo>
                  <a:pt x="367035" y="757495"/>
                </a:lnTo>
                <a:lnTo>
                  <a:pt x="356048" y="763080"/>
                </a:lnTo>
                <a:lnTo>
                  <a:pt x="345186" y="768096"/>
                </a:lnTo>
                <a:lnTo>
                  <a:pt x="325374" y="765810"/>
                </a:lnTo>
                <a:lnTo>
                  <a:pt x="310895" y="749808"/>
                </a:lnTo>
                <a:lnTo>
                  <a:pt x="288798" y="672084"/>
                </a:lnTo>
                <a:lnTo>
                  <a:pt x="278129" y="625601"/>
                </a:lnTo>
                <a:lnTo>
                  <a:pt x="266700" y="586740"/>
                </a:lnTo>
                <a:lnTo>
                  <a:pt x="259841" y="570738"/>
                </a:lnTo>
                <a:lnTo>
                  <a:pt x="252222" y="558546"/>
                </a:lnTo>
                <a:lnTo>
                  <a:pt x="235457" y="542544"/>
                </a:lnTo>
                <a:lnTo>
                  <a:pt x="217169" y="537210"/>
                </a:lnTo>
                <a:lnTo>
                  <a:pt x="198119" y="539496"/>
                </a:lnTo>
                <a:lnTo>
                  <a:pt x="168401" y="560070"/>
                </a:lnTo>
                <a:lnTo>
                  <a:pt x="160019" y="595122"/>
                </a:lnTo>
                <a:lnTo>
                  <a:pt x="167639" y="614172"/>
                </a:lnTo>
                <a:lnTo>
                  <a:pt x="179069" y="631698"/>
                </a:lnTo>
                <a:lnTo>
                  <a:pt x="195072" y="649224"/>
                </a:lnTo>
                <a:lnTo>
                  <a:pt x="238505" y="757428"/>
                </a:lnTo>
                <a:lnTo>
                  <a:pt x="189737" y="819912"/>
                </a:lnTo>
                <a:lnTo>
                  <a:pt x="130301" y="835913"/>
                </a:lnTo>
                <a:lnTo>
                  <a:pt x="114300" y="914400"/>
                </a:lnTo>
                <a:lnTo>
                  <a:pt x="106773" y="924277"/>
                </a:lnTo>
                <a:lnTo>
                  <a:pt x="99166" y="934414"/>
                </a:lnTo>
                <a:lnTo>
                  <a:pt x="91582" y="944801"/>
                </a:lnTo>
                <a:lnTo>
                  <a:pt x="84123" y="955423"/>
                </a:lnTo>
                <a:lnTo>
                  <a:pt x="76892" y="966268"/>
                </a:lnTo>
                <a:lnTo>
                  <a:pt x="69994" y="977325"/>
                </a:lnTo>
                <a:lnTo>
                  <a:pt x="63530" y="988581"/>
                </a:lnTo>
                <a:lnTo>
                  <a:pt x="57604" y="1000024"/>
                </a:lnTo>
                <a:lnTo>
                  <a:pt x="52319" y="1011640"/>
                </a:lnTo>
                <a:lnTo>
                  <a:pt x="47779" y="1023419"/>
                </a:lnTo>
                <a:lnTo>
                  <a:pt x="44085" y="1035347"/>
                </a:lnTo>
                <a:lnTo>
                  <a:pt x="43433" y="1037844"/>
                </a:lnTo>
                <a:lnTo>
                  <a:pt x="44957" y="1063752"/>
                </a:lnTo>
                <a:lnTo>
                  <a:pt x="60960" y="1076706"/>
                </a:lnTo>
                <a:lnTo>
                  <a:pt x="84581" y="1072896"/>
                </a:lnTo>
                <a:lnTo>
                  <a:pt x="110489" y="1053084"/>
                </a:lnTo>
                <a:lnTo>
                  <a:pt x="122681" y="1036320"/>
                </a:lnTo>
                <a:lnTo>
                  <a:pt x="133350" y="1016508"/>
                </a:lnTo>
                <a:lnTo>
                  <a:pt x="151637" y="974598"/>
                </a:lnTo>
                <a:lnTo>
                  <a:pt x="167639" y="926592"/>
                </a:lnTo>
                <a:lnTo>
                  <a:pt x="249936" y="892301"/>
                </a:lnTo>
                <a:lnTo>
                  <a:pt x="256031" y="952500"/>
                </a:lnTo>
                <a:lnTo>
                  <a:pt x="193548" y="1081278"/>
                </a:lnTo>
                <a:lnTo>
                  <a:pt x="127253" y="1129284"/>
                </a:lnTo>
                <a:lnTo>
                  <a:pt x="39624" y="1149096"/>
                </a:lnTo>
                <a:lnTo>
                  <a:pt x="33527" y="1158240"/>
                </a:lnTo>
                <a:lnTo>
                  <a:pt x="19812" y="1178052"/>
                </a:lnTo>
                <a:lnTo>
                  <a:pt x="0" y="1232154"/>
                </a:lnTo>
                <a:lnTo>
                  <a:pt x="3810" y="1258824"/>
                </a:lnTo>
                <a:lnTo>
                  <a:pt x="11429" y="1282446"/>
                </a:lnTo>
                <a:lnTo>
                  <a:pt x="22860" y="1299210"/>
                </a:lnTo>
                <a:lnTo>
                  <a:pt x="34289" y="1304544"/>
                </a:lnTo>
                <a:lnTo>
                  <a:pt x="55625" y="1277874"/>
                </a:lnTo>
                <a:lnTo>
                  <a:pt x="66293" y="1256538"/>
                </a:lnTo>
                <a:lnTo>
                  <a:pt x="78486" y="1236726"/>
                </a:lnTo>
                <a:lnTo>
                  <a:pt x="91439" y="1221486"/>
                </a:lnTo>
                <a:lnTo>
                  <a:pt x="106679" y="1211580"/>
                </a:lnTo>
                <a:lnTo>
                  <a:pt x="145541" y="1200150"/>
                </a:lnTo>
                <a:lnTo>
                  <a:pt x="196595" y="1193292"/>
                </a:lnTo>
                <a:lnTo>
                  <a:pt x="219455" y="1197102"/>
                </a:lnTo>
                <a:lnTo>
                  <a:pt x="236219" y="1212342"/>
                </a:lnTo>
                <a:lnTo>
                  <a:pt x="243839" y="1239012"/>
                </a:lnTo>
                <a:lnTo>
                  <a:pt x="246125" y="1276350"/>
                </a:lnTo>
                <a:lnTo>
                  <a:pt x="243078" y="1370838"/>
                </a:lnTo>
                <a:lnTo>
                  <a:pt x="249174" y="1469898"/>
                </a:lnTo>
                <a:lnTo>
                  <a:pt x="256032" y="1509522"/>
                </a:lnTo>
                <a:lnTo>
                  <a:pt x="266700" y="1534668"/>
                </a:lnTo>
                <a:lnTo>
                  <a:pt x="272796" y="1540764"/>
                </a:lnTo>
                <a:lnTo>
                  <a:pt x="278892" y="1542288"/>
                </a:lnTo>
                <a:lnTo>
                  <a:pt x="293370" y="1536192"/>
                </a:lnTo>
                <a:lnTo>
                  <a:pt x="307848" y="1518666"/>
                </a:lnTo>
                <a:lnTo>
                  <a:pt x="323088" y="1495044"/>
                </a:lnTo>
                <a:lnTo>
                  <a:pt x="336804" y="1469136"/>
                </a:lnTo>
                <a:lnTo>
                  <a:pt x="348234" y="1441704"/>
                </a:lnTo>
                <a:lnTo>
                  <a:pt x="362712" y="1386840"/>
                </a:lnTo>
                <a:lnTo>
                  <a:pt x="358140" y="1331976"/>
                </a:lnTo>
                <a:lnTo>
                  <a:pt x="351281" y="1303020"/>
                </a:lnTo>
                <a:lnTo>
                  <a:pt x="340613" y="1272540"/>
                </a:lnTo>
                <a:lnTo>
                  <a:pt x="328422" y="1240536"/>
                </a:lnTo>
                <a:lnTo>
                  <a:pt x="316229" y="1207008"/>
                </a:lnTo>
                <a:lnTo>
                  <a:pt x="300989" y="1149858"/>
                </a:lnTo>
                <a:lnTo>
                  <a:pt x="302513" y="1130808"/>
                </a:lnTo>
                <a:lnTo>
                  <a:pt x="310895" y="1120902"/>
                </a:lnTo>
                <a:lnTo>
                  <a:pt x="323850" y="1120902"/>
                </a:lnTo>
                <a:lnTo>
                  <a:pt x="340613" y="1133856"/>
                </a:lnTo>
                <a:lnTo>
                  <a:pt x="360425" y="1159764"/>
                </a:lnTo>
                <a:lnTo>
                  <a:pt x="371093" y="1175766"/>
                </a:lnTo>
                <a:lnTo>
                  <a:pt x="393953" y="1207770"/>
                </a:lnTo>
                <a:lnTo>
                  <a:pt x="405383" y="1223010"/>
                </a:lnTo>
                <a:lnTo>
                  <a:pt x="416813" y="1234440"/>
                </a:lnTo>
                <a:lnTo>
                  <a:pt x="427481" y="1242822"/>
                </a:lnTo>
                <a:lnTo>
                  <a:pt x="448055" y="1248156"/>
                </a:lnTo>
                <a:lnTo>
                  <a:pt x="465581" y="1240536"/>
                </a:lnTo>
                <a:lnTo>
                  <a:pt x="472605" y="1230772"/>
                </a:lnTo>
                <a:lnTo>
                  <a:pt x="476831" y="1221096"/>
                </a:lnTo>
                <a:lnTo>
                  <a:pt x="478542" y="1211537"/>
                </a:lnTo>
                <a:lnTo>
                  <a:pt x="478022" y="1202124"/>
                </a:lnTo>
                <a:lnTo>
                  <a:pt x="475553" y="1192886"/>
                </a:lnTo>
                <a:lnTo>
                  <a:pt x="471421" y="1183852"/>
                </a:lnTo>
                <a:lnTo>
                  <a:pt x="465908" y="1175051"/>
                </a:lnTo>
                <a:lnTo>
                  <a:pt x="459297" y="1166512"/>
                </a:lnTo>
                <a:lnTo>
                  <a:pt x="451873" y="1158264"/>
                </a:lnTo>
                <a:lnTo>
                  <a:pt x="443918" y="1150337"/>
                </a:lnTo>
                <a:lnTo>
                  <a:pt x="435717" y="1142759"/>
                </a:lnTo>
                <a:lnTo>
                  <a:pt x="427552" y="1135560"/>
                </a:lnTo>
                <a:lnTo>
                  <a:pt x="419708" y="1128768"/>
                </a:lnTo>
                <a:lnTo>
                  <a:pt x="412467" y="1122413"/>
                </a:lnTo>
                <a:lnTo>
                  <a:pt x="398922" y="1109987"/>
                </a:lnTo>
                <a:lnTo>
                  <a:pt x="388816" y="1100200"/>
                </a:lnTo>
                <a:lnTo>
                  <a:pt x="379580" y="1090668"/>
                </a:lnTo>
                <a:lnTo>
                  <a:pt x="371156" y="1081279"/>
                </a:lnTo>
                <a:lnTo>
                  <a:pt x="363487" y="1071923"/>
                </a:lnTo>
                <a:lnTo>
                  <a:pt x="356517" y="1062487"/>
                </a:lnTo>
                <a:lnTo>
                  <a:pt x="350187" y="1052860"/>
                </a:lnTo>
                <a:lnTo>
                  <a:pt x="344442" y="1042931"/>
                </a:lnTo>
                <a:lnTo>
                  <a:pt x="339224" y="1032588"/>
                </a:lnTo>
                <a:lnTo>
                  <a:pt x="334475" y="1021721"/>
                </a:lnTo>
                <a:lnTo>
                  <a:pt x="330139" y="1010217"/>
                </a:lnTo>
                <a:lnTo>
                  <a:pt x="326158" y="997966"/>
                </a:lnTo>
                <a:lnTo>
                  <a:pt x="322476" y="984856"/>
                </a:lnTo>
                <a:lnTo>
                  <a:pt x="319034" y="970775"/>
                </a:lnTo>
                <a:lnTo>
                  <a:pt x="315777" y="955613"/>
                </a:lnTo>
                <a:lnTo>
                  <a:pt x="314705" y="950213"/>
                </a:lnTo>
                <a:lnTo>
                  <a:pt x="316991" y="921258"/>
                </a:lnTo>
                <a:lnTo>
                  <a:pt x="327660" y="898398"/>
                </a:lnTo>
                <a:lnTo>
                  <a:pt x="342900" y="884682"/>
                </a:lnTo>
                <a:lnTo>
                  <a:pt x="360425" y="883920"/>
                </a:lnTo>
                <a:lnTo>
                  <a:pt x="394715" y="920496"/>
                </a:lnTo>
                <a:lnTo>
                  <a:pt x="403860" y="933450"/>
                </a:lnTo>
                <a:lnTo>
                  <a:pt x="412241" y="945642"/>
                </a:lnTo>
                <a:lnTo>
                  <a:pt x="431291" y="966216"/>
                </a:lnTo>
                <a:lnTo>
                  <a:pt x="448817" y="975360"/>
                </a:lnTo>
                <a:lnTo>
                  <a:pt x="461772" y="973074"/>
                </a:lnTo>
                <a:lnTo>
                  <a:pt x="464819" y="952500"/>
                </a:lnTo>
                <a:lnTo>
                  <a:pt x="444245" y="894588"/>
                </a:lnTo>
                <a:lnTo>
                  <a:pt x="447897" y="884247"/>
                </a:lnTo>
                <a:lnTo>
                  <a:pt x="453200" y="873370"/>
                </a:lnTo>
                <a:lnTo>
                  <a:pt x="459844" y="862163"/>
                </a:lnTo>
                <a:lnTo>
                  <a:pt x="467521" y="850834"/>
                </a:lnTo>
                <a:lnTo>
                  <a:pt x="475923" y="839589"/>
                </a:lnTo>
                <a:lnTo>
                  <a:pt x="484740" y="828633"/>
                </a:lnTo>
                <a:lnTo>
                  <a:pt x="493663" y="818175"/>
                </a:lnTo>
                <a:lnTo>
                  <a:pt x="502385" y="808419"/>
                </a:lnTo>
                <a:lnTo>
                  <a:pt x="510595" y="799573"/>
                </a:lnTo>
                <a:lnTo>
                  <a:pt x="525909" y="784425"/>
                </a:lnTo>
                <a:lnTo>
                  <a:pt x="535515" y="775949"/>
                </a:lnTo>
                <a:lnTo>
                  <a:pt x="545444" y="767844"/>
                </a:lnTo>
                <a:lnTo>
                  <a:pt x="555686" y="760139"/>
                </a:lnTo>
                <a:lnTo>
                  <a:pt x="566233" y="752865"/>
                </a:lnTo>
                <a:lnTo>
                  <a:pt x="577075" y="746052"/>
                </a:lnTo>
                <a:lnTo>
                  <a:pt x="588203" y="739731"/>
                </a:lnTo>
                <a:lnTo>
                  <a:pt x="599608" y="733931"/>
                </a:lnTo>
                <a:lnTo>
                  <a:pt x="611281" y="728682"/>
                </a:lnTo>
                <a:lnTo>
                  <a:pt x="623212" y="724016"/>
                </a:lnTo>
                <a:lnTo>
                  <a:pt x="642515" y="719019"/>
                </a:lnTo>
                <a:lnTo>
                  <a:pt x="656213" y="716872"/>
                </a:lnTo>
                <a:lnTo>
                  <a:pt x="669071" y="715895"/>
                </a:lnTo>
                <a:lnTo>
                  <a:pt x="681177" y="716047"/>
                </a:lnTo>
                <a:lnTo>
                  <a:pt x="703488" y="719577"/>
                </a:lnTo>
                <a:lnTo>
                  <a:pt x="723853" y="727139"/>
                </a:lnTo>
                <a:lnTo>
                  <a:pt x="742980" y="738408"/>
                </a:lnTo>
                <a:lnTo>
                  <a:pt x="761576" y="753063"/>
                </a:lnTo>
                <a:lnTo>
                  <a:pt x="770896" y="761559"/>
                </a:lnTo>
                <a:lnTo>
                  <a:pt x="780349" y="770779"/>
                </a:lnTo>
                <a:lnTo>
                  <a:pt x="790024" y="780685"/>
                </a:lnTo>
                <a:lnTo>
                  <a:pt x="804883" y="797980"/>
                </a:lnTo>
                <a:lnTo>
                  <a:pt x="814933" y="809187"/>
                </a:lnTo>
                <a:lnTo>
                  <a:pt x="824302" y="818661"/>
                </a:lnTo>
                <a:lnTo>
                  <a:pt x="833141" y="826580"/>
                </a:lnTo>
                <a:lnTo>
                  <a:pt x="841598" y="833124"/>
                </a:lnTo>
                <a:lnTo>
                  <a:pt x="849824" y="838473"/>
                </a:lnTo>
                <a:lnTo>
                  <a:pt x="857967" y="842806"/>
                </a:lnTo>
                <a:lnTo>
                  <a:pt x="866178" y="846304"/>
                </a:lnTo>
                <a:lnTo>
                  <a:pt x="874605" y="849145"/>
                </a:lnTo>
                <a:lnTo>
                  <a:pt x="883399" y="851509"/>
                </a:lnTo>
                <a:lnTo>
                  <a:pt x="892708" y="853575"/>
                </a:lnTo>
                <a:lnTo>
                  <a:pt x="902682" y="855524"/>
                </a:lnTo>
                <a:lnTo>
                  <a:pt x="913471" y="857535"/>
                </a:lnTo>
                <a:lnTo>
                  <a:pt x="925224" y="859787"/>
                </a:lnTo>
                <a:lnTo>
                  <a:pt x="938090" y="862460"/>
                </a:lnTo>
                <a:lnTo>
                  <a:pt x="952220" y="865733"/>
                </a:lnTo>
                <a:lnTo>
                  <a:pt x="967762" y="869786"/>
                </a:lnTo>
                <a:lnTo>
                  <a:pt x="980694" y="890016"/>
                </a:lnTo>
                <a:lnTo>
                  <a:pt x="970787" y="913638"/>
                </a:lnTo>
                <a:lnTo>
                  <a:pt x="957072" y="933450"/>
                </a:lnTo>
                <a:lnTo>
                  <a:pt x="937259" y="948690"/>
                </a:lnTo>
                <a:lnTo>
                  <a:pt x="883920" y="975360"/>
                </a:lnTo>
                <a:lnTo>
                  <a:pt x="864870" y="1002792"/>
                </a:lnTo>
                <a:lnTo>
                  <a:pt x="855726" y="1033272"/>
                </a:lnTo>
                <a:lnTo>
                  <a:pt x="858011" y="1055370"/>
                </a:lnTo>
                <a:lnTo>
                  <a:pt x="868679" y="1068324"/>
                </a:lnTo>
                <a:lnTo>
                  <a:pt x="886205" y="1071372"/>
                </a:lnTo>
                <a:lnTo>
                  <a:pt x="911351" y="1056894"/>
                </a:lnTo>
                <a:lnTo>
                  <a:pt x="925829" y="1043178"/>
                </a:lnTo>
                <a:lnTo>
                  <a:pt x="958596" y="1010412"/>
                </a:lnTo>
                <a:lnTo>
                  <a:pt x="973074" y="997458"/>
                </a:lnTo>
                <a:lnTo>
                  <a:pt x="984503" y="990600"/>
                </a:lnTo>
                <a:lnTo>
                  <a:pt x="993648" y="989838"/>
                </a:lnTo>
                <a:lnTo>
                  <a:pt x="1006601" y="1004316"/>
                </a:lnTo>
                <a:lnTo>
                  <a:pt x="1017270" y="1077468"/>
                </a:lnTo>
                <a:lnTo>
                  <a:pt x="1016803" y="1093209"/>
                </a:lnTo>
                <a:lnTo>
                  <a:pt x="1014548" y="1106932"/>
                </a:lnTo>
                <a:lnTo>
                  <a:pt x="1010673" y="1118845"/>
                </a:lnTo>
                <a:lnTo>
                  <a:pt x="1005342" y="1129163"/>
                </a:lnTo>
                <a:lnTo>
                  <a:pt x="998725" y="1138095"/>
                </a:lnTo>
                <a:lnTo>
                  <a:pt x="990986" y="1145855"/>
                </a:lnTo>
                <a:lnTo>
                  <a:pt x="982294" y="1152653"/>
                </a:lnTo>
                <a:lnTo>
                  <a:pt x="972815" y="1158701"/>
                </a:lnTo>
                <a:lnTo>
                  <a:pt x="962715" y="1164212"/>
                </a:lnTo>
                <a:lnTo>
                  <a:pt x="952163" y="1169396"/>
                </a:lnTo>
                <a:lnTo>
                  <a:pt x="941324" y="1174465"/>
                </a:lnTo>
                <a:lnTo>
                  <a:pt x="930365" y="1179631"/>
                </a:lnTo>
                <a:lnTo>
                  <a:pt x="919454" y="1185106"/>
                </a:lnTo>
                <a:lnTo>
                  <a:pt x="908757" y="1191102"/>
                </a:lnTo>
                <a:lnTo>
                  <a:pt x="898441" y="1197830"/>
                </a:lnTo>
                <a:lnTo>
                  <a:pt x="888673" y="1205501"/>
                </a:lnTo>
                <a:lnTo>
                  <a:pt x="879619" y="1214328"/>
                </a:lnTo>
                <a:lnTo>
                  <a:pt x="872489" y="1238250"/>
                </a:lnTo>
                <a:lnTo>
                  <a:pt x="870966" y="1261872"/>
                </a:lnTo>
                <a:lnTo>
                  <a:pt x="868679" y="1296924"/>
                </a:lnTo>
                <a:lnTo>
                  <a:pt x="876300" y="1306068"/>
                </a:lnTo>
                <a:lnTo>
                  <a:pt x="886205" y="1312164"/>
                </a:lnTo>
                <a:lnTo>
                  <a:pt x="911351" y="1308354"/>
                </a:lnTo>
                <a:lnTo>
                  <a:pt x="919295" y="1295983"/>
                </a:lnTo>
                <a:lnTo>
                  <a:pt x="925729" y="1284432"/>
                </a:lnTo>
                <a:lnTo>
                  <a:pt x="931016" y="1273690"/>
                </a:lnTo>
                <a:lnTo>
                  <a:pt x="935523" y="1263742"/>
                </a:lnTo>
                <a:lnTo>
                  <a:pt x="939612" y="1254577"/>
                </a:lnTo>
                <a:lnTo>
                  <a:pt x="943649" y="1246181"/>
                </a:lnTo>
                <a:lnTo>
                  <a:pt x="947997" y="1238543"/>
                </a:lnTo>
                <a:lnTo>
                  <a:pt x="953023" y="1231649"/>
                </a:lnTo>
                <a:lnTo>
                  <a:pt x="959089" y="1225487"/>
                </a:lnTo>
                <a:lnTo>
                  <a:pt x="966561" y="1220044"/>
                </a:lnTo>
                <a:lnTo>
                  <a:pt x="975802" y="1215308"/>
                </a:lnTo>
                <a:lnTo>
                  <a:pt x="987179" y="1211265"/>
                </a:lnTo>
                <a:lnTo>
                  <a:pt x="1001054" y="1207905"/>
                </a:lnTo>
                <a:lnTo>
                  <a:pt x="1015746" y="1205484"/>
                </a:lnTo>
                <a:lnTo>
                  <a:pt x="1021842" y="1230630"/>
                </a:lnTo>
                <a:lnTo>
                  <a:pt x="1017270" y="1302258"/>
                </a:lnTo>
                <a:lnTo>
                  <a:pt x="1011174" y="1383792"/>
                </a:lnTo>
                <a:lnTo>
                  <a:pt x="1014222" y="1438656"/>
                </a:lnTo>
                <a:lnTo>
                  <a:pt x="1024127" y="1483614"/>
                </a:lnTo>
                <a:lnTo>
                  <a:pt x="1035557" y="1540764"/>
                </a:lnTo>
                <a:lnTo>
                  <a:pt x="1043177" y="1568196"/>
                </a:lnTo>
                <a:lnTo>
                  <a:pt x="1053083" y="1588008"/>
                </a:lnTo>
                <a:lnTo>
                  <a:pt x="1065276" y="1599438"/>
                </a:lnTo>
                <a:lnTo>
                  <a:pt x="1080516" y="1603248"/>
                </a:lnTo>
                <a:lnTo>
                  <a:pt x="1112520" y="1592580"/>
                </a:lnTo>
                <a:lnTo>
                  <a:pt x="1141476" y="1569720"/>
                </a:lnTo>
                <a:lnTo>
                  <a:pt x="1152905" y="1526286"/>
                </a:lnTo>
                <a:lnTo>
                  <a:pt x="1147572" y="1493520"/>
                </a:lnTo>
                <a:lnTo>
                  <a:pt x="1138427" y="1456944"/>
                </a:lnTo>
                <a:lnTo>
                  <a:pt x="1119377" y="1375410"/>
                </a:lnTo>
                <a:lnTo>
                  <a:pt x="1119377" y="1300734"/>
                </a:lnTo>
                <a:lnTo>
                  <a:pt x="1121425" y="1291566"/>
                </a:lnTo>
                <a:lnTo>
                  <a:pt x="1123991" y="1280691"/>
                </a:lnTo>
                <a:lnTo>
                  <a:pt x="1127127" y="1268560"/>
                </a:lnTo>
                <a:lnTo>
                  <a:pt x="1130889" y="1255627"/>
                </a:lnTo>
                <a:lnTo>
                  <a:pt x="1135330" y="1242344"/>
                </a:lnTo>
                <a:lnTo>
                  <a:pt x="1140504" y="1229164"/>
                </a:lnTo>
                <a:lnTo>
                  <a:pt x="1146464" y="1216538"/>
                </a:lnTo>
                <a:lnTo>
                  <a:pt x="1153265" y="1204921"/>
                </a:lnTo>
                <a:lnTo>
                  <a:pt x="1160960" y="1194765"/>
                </a:lnTo>
                <a:lnTo>
                  <a:pt x="1169603" y="1186521"/>
                </a:lnTo>
                <a:lnTo>
                  <a:pt x="1179248" y="1180643"/>
                </a:lnTo>
                <a:lnTo>
                  <a:pt x="1189948" y="1177584"/>
                </a:lnTo>
                <a:lnTo>
                  <a:pt x="1201758" y="1177795"/>
                </a:lnTo>
                <a:lnTo>
                  <a:pt x="1203198" y="1178052"/>
                </a:lnTo>
                <a:lnTo>
                  <a:pt x="1228344" y="1203960"/>
                </a:lnTo>
                <a:lnTo>
                  <a:pt x="1248918" y="1264920"/>
                </a:lnTo>
                <a:lnTo>
                  <a:pt x="1258061" y="1296924"/>
                </a:lnTo>
                <a:lnTo>
                  <a:pt x="1267968" y="1324356"/>
                </a:lnTo>
                <a:lnTo>
                  <a:pt x="1278635" y="1340358"/>
                </a:lnTo>
                <a:lnTo>
                  <a:pt x="1290066" y="1347216"/>
                </a:lnTo>
                <a:lnTo>
                  <a:pt x="1312926" y="1343406"/>
                </a:lnTo>
                <a:lnTo>
                  <a:pt x="1330452" y="1328928"/>
                </a:lnTo>
                <a:lnTo>
                  <a:pt x="1337309" y="1296924"/>
                </a:lnTo>
                <a:lnTo>
                  <a:pt x="1336091" y="1286480"/>
                </a:lnTo>
                <a:lnTo>
                  <a:pt x="1334247" y="1274641"/>
                </a:lnTo>
                <a:lnTo>
                  <a:pt x="1331745" y="1261765"/>
                </a:lnTo>
                <a:lnTo>
                  <a:pt x="1328556" y="1248212"/>
                </a:lnTo>
                <a:lnTo>
                  <a:pt x="1324648" y="1234340"/>
                </a:lnTo>
                <a:lnTo>
                  <a:pt x="1319989" y="1220510"/>
                </a:lnTo>
                <a:lnTo>
                  <a:pt x="1314549" y="1207079"/>
                </a:lnTo>
                <a:lnTo>
                  <a:pt x="1308296" y="1194407"/>
                </a:lnTo>
                <a:lnTo>
                  <a:pt x="1301201" y="1182854"/>
                </a:lnTo>
                <a:lnTo>
                  <a:pt x="1293230" y="1172778"/>
                </a:lnTo>
                <a:lnTo>
                  <a:pt x="1284354" y="1164539"/>
                </a:lnTo>
                <a:lnTo>
                  <a:pt x="1275587" y="1159002"/>
                </a:lnTo>
                <a:lnTo>
                  <a:pt x="1265117" y="1151804"/>
                </a:lnTo>
                <a:lnTo>
                  <a:pt x="1254642" y="1144513"/>
                </a:lnTo>
                <a:lnTo>
                  <a:pt x="1244217" y="1137089"/>
                </a:lnTo>
                <a:lnTo>
                  <a:pt x="1233899" y="1129489"/>
                </a:lnTo>
                <a:lnTo>
                  <a:pt x="1223745" y="1121675"/>
                </a:lnTo>
                <a:lnTo>
                  <a:pt x="1213809" y="1113604"/>
                </a:lnTo>
                <a:lnTo>
                  <a:pt x="1204149" y="1105237"/>
                </a:lnTo>
                <a:lnTo>
                  <a:pt x="1194821" y="1096533"/>
                </a:lnTo>
                <a:lnTo>
                  <a:pt x="1185880" y="1087452"/>
                </a:lnTo>
                <a:lnTo>
                  <a:pt x="1177383" y="1077952"/>
                </a:lnTo>
                <a:lnTo>
                  <a:pt x="1169386" y="1067993"/>
                </a:lnTo>
                <a:lnTo>
                  <a:pt x="1163574" y="1059942"/>
                </a:lnTo>
                <a:lnTo>
                  <a:pt x="1149857" y="1012698"/>
                </a:lnTo>
                <a:lnTo>
                  <a:pt x="1150876" y="992369"/>
                </a:lnTo>
                <a:lnTo>
                  <a:pt x="1152677" y="976353"/>
                </a:lnTo>
                <a:lnTo>
                  <a:pt x="1155448" y="964175"/>
                </a:lnTo>
                <a:lnTo>
                  <a:pt x="1159374" y="955360"/>
                </a:lnTo>
                <a:lnTo>
                  <a:pt x="1164641" y="949434"/>
                </a:lnTo>
                <a:lnTo>
                  <a:pt x="1171437" y="945923"/>
                </a:lnTo>
                <a:lnTo>
                  <a:pt x="1179947" y="944352"/>
                </a:lnTo>
                <a:lnTo>
                  <a:pt x="1190357" y="944247"/>
                </a:lnTo>
                <a:lnTo>
                  <a:pt x="1202855" y="945135"/>
                </a:lnTo>
                <a:lnTo>
                  <a:pt x="1217625" y="946540"/>
                </a:lnTo>
                <a:lnTo>
                  <a:pt x="1234856" y="947988"/>
                </a:lnTo>
                <a:lnTo>
                  <a:pt x="1246631" y="948690"/>
                </a:lnTo>
                <a:lnTo>
                  <a:pt x="1309877" y="968501"/>
                </a:lnTo>
                <a:lnTo>
                  <a:pt x="1350263" y="1004316"/>
                </a:lnTo>
                <a:lnTo>
                  <a:pt x="1363979" y="1020318"/>
                </a:lnTo>
                <a:lnTo>
                  <a:pt x="1376933" y="1030986"/>
                </a:lnTo>
                <a:lnTo>
                  <a:pt x="1390650" y="1031748"/>
                </a:lnTo>
                <a:lnTo>
                  <a:pt x="1402842" y="1024890"/>
                </a:lnTo>
                <a:lnTo>
                  <a:pt x="1414272" y="990600"/>
                </a:lnTo>
                <a:lnTo>
                  <a:pt x="1409700" y="967740"/>
                </a:lnTo>
                <a:lnTo>
                  <a:pt x="1400555" y="944118"/>
                </a:lnTo>
                <a:lnTo>
                  <a:pt x="1386839" y="920496"/>
                </a:lnTo>
                <a:lnTo>
                  <a:pt x="1372361" y="899160"/>
                </a:lnTo>
                <a:lnTo>
                  <a:pt x="1364055" y="888800"/>
                </a:lnTo>
                <a:lnTo>
                  <a:pt x="1355314" y="880316"/>
                </a:lnTo>
                <a:lnTo>
                  <a:pt x="1346163" y="873528"/>
                </a:lnTo>
                <a:lnTo>
                  <a:pt x="1336625" y="868257"/>
                </a:lnTo>
                <a:lnTo>
                  <a:pt x="1326726" y="864321"/>
                </a:lnTo>
                <a:lnTo>
                  <a:pt x="1316489" y="861542"/>
                </a:lnTo>
                <a:lnTo>
                  <a:pt x="1305940" y="859740"/>
                </a:lnTo>
                <a:lnTo>
                  <a:pt x="1295102" y="858734"/>
                </a:lnTo>
                <a:lnTo>
                  <a:pt x="1284001" y="858346"/>
                </a:lnTo>
                <a:lnTo>
                  <a:pt x="1272661" y="858394"/>
                </a:lnTo>
                <a:lnTo>
                  <a:pt x="1261105" y="858699"/>
                </a:lnTo>
                <a:lnTo>
                  <a:pt x="1249360" y="859082"/>
                </a:lnTo>
                <a:lnTo>
                  <a:pt x="1237448" y="859362"/>
                </a:lnTo>
                <a:lnTo>
                  <a:pt x="1225395" y="859359"/>
                </a:lnTo>
                <a:lnTo>
                  <a:pt x="1213225" y="858894"/>
                </a:lnTo>
                <a:lnTo>
                  <a:pt x="1200963" y="857787"/>
                </a:lnTo>
                <a:lnTo>
                  <a:pt x="1188633" y="855858"/>
                </a:lnTo>
                <a:lnTo>
                  <a:pt x="1170431" y="845058"/>
                </a:lnTo>
                <a:lnTo>
                  <a:pt x="1171194" y="824484"/>
                </a:lnTo>
                <a:lnTo>
                  <a:pt x="1171194" y="797051"/>
                </a:lnTo>
                <a:lnTo>
                  <a:pt x="1175003" y="781050"/>
                </a:lnTo>
                <a:lnTo>
                  <a:pt x="1183385" y="765810"/>
                </a:lnTo>
                <a:lnTo>
                  <a:pt x="1193808" y="757189"/>
                </a:lnTo>
                <a:lnTo>
                  <a:pt x="1204645" y="750077"/>
                </a:lnTo>
                <a:lnTo>
                  <a:pt x="1215842" y="744217"/>
                </a:lnTo>
                <a:lnTo>
                  <a:pt x="1227346" y="739355"/>
                </a:lnTo>
                <a:lnTo>
                  <a:pt x="1239103" y="735238"/>
                </a:lnTo>
                <a:lnTo>
                  <a:pt x="1251057" y="731610"/>
                </a:lnTo>
                <a:lnTo>
                  <a:pt x="1263155" y="728217"/>
                </a:lnTo>
                <a:lnTo>
                  <a:pt x="1275342" y="724804"/>
                </a:lnTo>
                <a:lnTo>
                  <a:pt x="1287565" y="721118"/>
                </a:lnTo>
                <a:lnTo>
                  <a:pt x="1299768" y="716903"/>
                </a:lnTo>
                <a:lnTo>
                  <a:pt x="1310639" y="712470"/>
                </a:lnTo>
                <a:lnTo>
                  <a:pt x="1309116" y="693420"/>
                </a:lnTo>
                <a:lnTo>
                  <a:pt x="1295400" y="670560"/>
                </a:lnTo>
                <a:lnTo>
                  <a:pt x="1284731" y="660654"/>
                </a:lnTo>
                <a:lnTo>
                  <a:pt x="1270253" y="653796"/>
                </a:lnTo>
                <a:lnTo>
                  <a:pt x="1236726" y="650748"/>
                </a:lnTo>
                <a:lnTo>
                  <a:pt x="1191768" y="659892"/>
                </a:lnTo>
                <a:lnTo>
                  <a:pt x="1148333" y="670560"/>
                </a:lnTo>
                <a:lnTo>
                  <a:pt x="1117092" y="670560"/>
                </a:lnTo>
                <a:lnTo>
                  <a:pt x="1092707" y="673608"/>
                </a:lnTo>
                <a:lnTo>
                  <a:pt x="1069085" y="692658"/>
                </a:lnTo>
                <a:lnTo>
                  <a:pt x="1050798" y="717804"/>
                </a:lnTo>
                <a:lnTo>
                  <a:pt x="1044701" y="734568"/>
                </a:lnTo>
                <a:lnTo>
                  <a:pt x="1033272" y="736854"/>
                </a:lnTo>
                <a:lnTo>
                  <a:pt x="1000505" y="726186"/>
                </a:lnTo>
                <a:lnTo>
                  <a:pt x="978407" y="717804"/>
                </a:lnTo>
                <a:lnTo>
                  <a:pt x="954785" y="710946"/>
                </a:lnTo>
                <a:lnTo>
                  <a:pt x="870966" y="686562"/>
                </a:lnTo>
                <a:lnTo>
                  <a:pt x="846581" y="650748"/>
                </a:lnTo>
                <a:lnTo>
                  <a:pt x="831342" y="595122"/>
                </a:lnTo>
                <a:lnTo>
                  <a:pt x="822959" y="448818"/>
                </a:lnTo>
                <a:lnTo>
                  <a:pt x="829055" y="368046"/>
                </a:lnTo>
                <a:lnTo>
                  <a:pt x="837437" y="282701"/>
                </a:lnTo>
                <a:lnTo>
                  <a:pt x="846581" y="113537"/>
                </a:lnTo>
                <a:lnTo>
                  <a:pt x="840485" y="31242"/>
                </a:lnTo>
                <a:close/>
              </a:path>
            </a:pathLst>
          </a:custGeom>
          <a:solidFill>
            <a:srgbClr val="FFB1B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872226" y="4184395"/>
            <a:ext cx="309372" cy="675131"/>
          </a:xfrm>
          <a:custGeom>
            <a:avLst/>
            <a:gdLst/>
            <a:ahLst/>
            <a:cxnLst/>
            <a:rect l="l" t="t" r="r" b="b"/>
            <a:pathLst>
              <a:path w="309372" h="675131">
                <a:moveTo>
                  <a:pt x="283464" y="0"/>
                </a:moveTo>
                <a:lnTo>
                  <a:pt x="269748" y="3809"/>
                </a:lnTo>
                <a:lnTo>
                  <a:pt x="259079" y="19050"/>
                </a:lnTo>
                <a:lnTo>
                  <a:pt x="251459" y="50291"/>
                </a:lnTo>
                <a:lnTo>
                  <a:pt x="245364" y="83057"/>
                </a:lnTo>
                <a:lnTo>
                  <a:pt x="234696" y="155448"/>
                </a:lnTo>
                <a:lnTo>
                  <a:pt x="230885" y="293369"/>
                </a:lnTo>
                <a:lnTo>
                  <a:pt x="240792" y="359663"/>
                </a:lnTo>
                <a:lnTo>
                  <a:pt x="243077" y="422148"/>
                </a:lnTo>
                <a:lnTo>
                  <a:pt x="240129" y="434908"/>
                </a:lnTo>
                <a:lnTo>
                  <a:pt x="236145" y="448220"/>
                </a:lnTo>
                <a:lnTo>
                  <a:pt x="231418" y="460810"/>
                </a:lnTo>
                <a:lnTo>
                  <a:pt x="225981" y="472723"/>
                </a:lnTo>
                <a:lnTo>
                  <a:pt x="219864" y="484005"/>
                </a:lnTo>
                <a:lnTo>
                  <a:pt x="213100" y="494701"/>
                </a:lnTo>
                <a:lnTo>
                  <a:pt x="205721" y="504856"/>
                </a:lnTo>
                <a:lnTo>
                  <a:pt x="197760" y="514518"/>
                </a:lnTo>
                <a:lnTo>
                  <a:pt x="189247" y="523730"/>
                </a:lnTo>
                <a:lnTo>
                  <a:pt x="180216" y="532539"/>
                </a:lnTo>
                <a:lnTo>
                  <a:pt x="170697" y="540991"/>
                </a:lnTo>
                <a:lnTo>
                  <a:pt x="160724" y="549130"/>
                </a:lnTo>
                <a:lnTo>
                  <a:pt x="150328" y="557003"/>
                </a:lnTo>
                <a:lnTo>
                  <a:pt x="139541" y="564655"/>
                </a:lnTo>
                <a:lnTo>
                  <a:pt x="128395" y="572131"/>
                </a:lnTo>
                <a:lnTo>
                  <a:pt x="116923" y="579477"/>
                </a:lnTo>
                <a:lnTo>
                  <a:pt x="105156" y="586739"/>
                </a:lnTo>
                <a:lnTo>
                  <a:pt x="86868" y="597407"/>
                </a:lnTo>
                <a:lnTo>
                  <a:pt x="67818" y="608076"/>
                </a:lnTo>
                <a:lnTo>
                  <a:pt x="51815" y="619505"/>
                </a:lnTo>
                <a:lnTo>
                  <a:pt x="35051" y="630936"/>
                </a:lnTo>
                <a:lnTo>
                  <a:pt x="19050" y="642365"/>
                </a:lnTo>
                <a:lnTo>
                  <a:pt x="5334" y="654557"/>
                </a:lnTo>
                <a:lnTo>
                  <a:pt x="0" y="670559"/>
                </a:lnTo>
                <a:lnTo>
                  <a:pt x="16763" y="675131"/>
                </a:lnTo>
                <a:lnTo>
                  <a:pt x="32765" y="669798"/>
                </a:lnTo>
                <a:lnTo>
                  <a:pt x="51815" y="661415"/>
                </a:lnTo>
                <a:lnTo>
                  <a:pt x="71627" y="652271"/>
                </a:lnTo>
                <a:lnTo>
                  <a:pt x="93725" y="640841"/>
                </a:lnTo>
                <a:lnTo>
                  <a:pt x="111212" y="631170"/>
                </a:lnTo>
                <a:lnTo>
                  <a:pt x="132657" y="618133"/>
                </a:lnTo>
                <a:lnTo>
                  <a:pt x="153391" y="604436"/>
                </a:lnTo>
                <a:lnTo>
                  <a:pt x="174498" y="589788"/>
                </a:lnTo>
                <a:lnTo>
                  <a:pt x="192685" y="576348"/>
                </a:lnTo>
                <a:lnTo>
                  <a:pt x="212648" y="560340"/>
                </a:lnTo>
                <a:lnTo>
                  <a:pt x="223011" y="551487"/>
                </a:lnTo>
                <a:lnTo>
                  <a:pt x="233437" y="542157"/>
                </a:lnTo>
                <a:lnTo>
                  <a:pt x="243779" y="532417"/>
                </a:lnTo>
                <a:lnTo>
                  <a:pt x="253896" y="522335"/>
                </a:lnTo>
                <a:lnTo>
                  <a:pt x="263642" y="511977"/>
                </a:lnTo>
                <a:lnTo>
                  <a:pt x="272873" y="501410"/>
                </a:lnTo>
                <a:lnTo>
                  <a:pt x="281445" y="490703"/>
                </a:lnTo>
                <a:lnTo>
                  <a:pt x="289214" y="479920"/>
                </a:lnTo>
                <a:lnTo>
                  <a:pt x="301765" y="458400"/>
                </a:lnTo>
                <a:lnTo>
                  <a:pt x="309372" y="437388"/>
                </a:lnTo>
                <a:lnTo>
                  <a:pt x="304800" y="365759"/>
                </a:lnTo>
                <a:lnTo>
                  <a:pt x="294131" y="290321"/>
                </a:lnTo>
                <a:lnTo>
                  <a:pt x="297179" y="156209"/>
                </a:lnTo>
                <a:lnTo>
                  <a:pt x="302514" y="24383"/>
                </a:lnTo>
                <a:lnTo>
                  <a:pt x="297179" y="6857"/>
                </a:lnTo>
                <a:lnTo>
                  <a:pt x="28346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290749" y="4143247"/>
            <a:ext cx="120972" cy="676655"/>
          </a:xfrm>
          <a:custGeom>
            <a:avLst/>
            <a:gdLst/>
            <a:ahLst/>
            <a:cxnLst/>
            <a:rect l="l" t="t" r="r" b="b"/>
            <a:pathLst>
              <a:path w="120972" h="676655">
                <a:moveTo>
                  <a:pt x="15816" y="114300"/>
                </a:moveTo>
                <a:lnTo>
                  <a:pt x="8958" y="151637"/>
                </a:lnTo>
                <a:lnTo>
                  <a:pt x="2862" y="193548"/>
                </a:lnTo>
                <a:lnTo>
                  <a:pt x="3624" y="279653"/>
                </a:lnTo>
                <a:lnTo>
                  <a:pt x="2868" y="298550"/>
                </a:lnTo>
                <a:lnTo>
                  <a:pt x="2093" y="317254"/>
                </a:lnTo>
                <a:lnTo>
                  <a:pt x="1359" y="335780"/>
                </a:lnTo>
                <a:lnTo>
                  <a:pt x="726" y="354143"/>
                </a:lnTo>
                <a:lnTo>
                  <a:pt x="252" y="372356"/>
                </a:lnTo>
                <a:lnTo>
                  <a:pt x="0" y="390432"/>
                </a:lnTo>
                <a:lnTo>
                  <a:pt x="27" y="408387"/>
                </a:lnTo>
                <a:lnTo>
                  <a:pt x="395" y="426233"/>
                </a:lnTo>
                <a:lnTo>
                  <a:pt x="1162" y="443985"/>
                </a:lnTo>
                <a:lnTo>
                  <a:pt x="2390" y="461657"/>
                </a:lnTo>
                <a:lnTo>
                  <a:pt x="4138" y="479263"/>
                </a:lnTo>
                <a:lnTo>
                  <a:pt x="6466" y="496816"/>
                </a:lnTo>
                <a:lnTo>
                  <a:pt x="9433" y="514331"/>
                </a:lnTo>
                <a:lnTo>
                  <a:pt x="13100" y="531822"/>
                </a:lnTo>
                <a:lnTo>
                  <a:pt x="17527" y="549301"/>
                </a:lnTo>
                <a:lnTo>
                  <a:pt x="22774" y="566785"/>
                </a:lnTo>
                <a:lnTo>
                  <a:pt x="28900" y="584286"/>
                </a:lnTo>
                <a:lnTo>
                  <a:pt x="35965" y="601818"/>
                </a:lnTo>
                <a:lnTo>
                  <a:pt x="44030" y="619395"/>
                </a:lnTo>
                <a:lnTo>
                  <a:pt x="53154" y="637031"/>
                </a:lnTo>
                <a:lnTo>
                  <a:pt x="77538" y="665226"/>
                </a:lnTo>
                <a:lnTo>
                  <a:pt x="106494" y="676655"/>
                </a:lnTo>
                <a:lnTo>
                  <a:pt x="115638" y="675893"/>
                </a:lnTo>
                <a:lnTo>
                  <a:pt x="120972" y="670560"/>
                </a:lnTo>
                <a:lnTo>
                  <a:pt x="118686" y="649986"/>
                </a:lnTo>
                <a:lnTo>
                  <a:pt x="95064" y="632460"/>
                </a:lnTo>
                <a:lnTo>
                  <a:pt x="80586" y="625601"/>
                </a:lnTo>
                <a:lnTo>
                  <a:pt x="70680" y="614934"/>
                </a:lnTo>
                <a:lnTo>
                  <a:pt x="61536" y="587501"/>
                </a:lnTo>
                <a:lnTo>
                  <a:pt x="55440" y="558546"/>
                </a:lnTo>
                <a:lnTo>
                  <a:pt x="51630" y="496062"/>
                </a:lnTo>
                <a:lnTo>
                  <a:pt x="54602" y="472661"/>
                </a:lnTo>
                <a:lnTo>
                  <a:pt x="57167" y="449007"/>
                </a:lnTo>
                <a:lnTo>
                  <a:pt x="59346" y="425127"/>
                </a:lnTo>
                <a:lnTo>
                  <a:pt x="61160" y="401049"/>
                </a:lnTo>
                <a:lnTo>
                  <a:pt x="62630" y="376803"/>
                </a:lnTo>
                <a:lnTo>
                  <a:pt x="63776" y="352417"/>
                </a:lnTo>
                <a:lnTo>
                  <a:pt x="64621" y="327918"/>
                </a:lnTo>
                <a:lnTo>
                  <a:pt x="65185" y="303336"/>
                </a:lnTo>
                <a:lnTo>
                  <a:pt x="65490" y="278700"/>
                </a:lnTo>
                <a:lnTo>
                  <a:pt x="65555" y="254036"/>
                </a:lnTo>
                <a:lnTo>
                  <a:pt x="65403" y="229374"/>
                </a:lnTo>
                <a:lnTo>
                  <a:pt x="65055" y="204743"/>
                </a:lnTo>
                <a:lnTo>
                  <a:pt x="64531" y="180170"/>
                </a:lnTo>
                <a:lnTo>
                  <a:pt x="63853" y="155684"/>
                </a:lnTo>
                <a:lnTo>
                  <a:pt x="63042" y="131314"/>
                </a:lnTo>
                <a:lnTo>
                  <a:pt x="62118" y="107088"/>
                </a:lnTo>
                <a:lnTo>
                  <a:pt x="61104" y="83034"/>
                </a:lnTo>
                <a:lnTo>
                  <a:pt x="60020" y="59181"/>
                </a:lnTo>
                <a:lnTo>
                  <a:pt x="58887" y="35557"/>
                </a:lnTo>
                <a:lnTo>
                  <a:pt x="57726" y="12191"/>
                </a:lnTo>
                <a:lnTo>
                  <a:pt x="50868" y="0"/>
                </a:lnTo>
                <a:lnTo>
                  <a:pt x="42486" y="9905"/>
                </a:lnTo>
                <a:lnTo>
                  <a:pt x="33342" y="36575"/>
                </a:lnTo>
                <a:lnTo>
                  <a:pt x="24198" y="73913"/>
                </a:lnTo>
                <a:lnTo>
                  <a:pt x="15816" y="1143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941568" y="4809950"/>
            <a:ext cx="406908" cy="216455"/>
          </a:xfrm>
          <a:custGeom>
            <a:avLst/>
            <a:gdLst/>
            <a:ahLst/>
            <a:cxnLst/>
            <a:rect l="l" t="t" r="r" b="b"/>
            <a:pathLst>
              <a:path w="406908" h="216455">
                <a:moveTo>
                  <a:pt x="273229" y="179"/>
                </a:moveTo>
                <a:lnTo>
                  <a:pt x="260142" y="0"/>
                </a:lnTo>
                <a:lnTo>
                  <a:pt x="246843" y="826"/>
                </a:lnTo>
                <a:lnTo>
                  <a:pt x="233335" y="2543"/>
                </a:lnTo>
                <a:lnTo>
                  <a:pt x="219621" y="5034"/>
                </a:lnTo>
                <a:lnTo>
                  <a:pt x="205705" y="8182"/>
                </a:lnTo>
                <a:lnTo>
                  <a:pt x="191588" y="11870"/>
                </a:lnTo>
                <a:lnTo>
                  <a:pt x="177275" y="15982"/>
                </a:lnTo>
                <a:lnTo>
                  <a:pt x="162767" y="20401"/>
                </a:lnTo>
                <a:lnTo>
                  <a:pt x="148069" y="25011"/>
                </a:lnTo>
                <a:lnTo>
                  <a:pt x="133182" y="29695"/>
                </a:lnTo>
                <a:lnTo>
                  <a:pt x="118110" y="34337"/>
                </a:lnTo>
                <a:lnTo>
                  <a:pt x="110471" y="39224"/>
                </a:lnTo>
                <a:lnTo>
                  <a:pt x="102336" y="45766"/>
                </a:lnTo>
                <a:lnTo>
                  <a:pt x="93816" y="53765"/>
                </a:lnTo>
                <a:lnTo>
                  <a:pt x="85026" y="63021"/>
                </a:lnTo>
                <a:lnTo>
                  <a:pt x="76079" y="73336"/>
                </a:lnTo>
                <a:lnTo>
                  <a:pt x="67090" y="84510"/>
                </a:lnTo>
                <a:lnTo>
                  <a:pt x="58173" y="96344"/>
                </a:lnTo>
                <a:lnTo>
                  <a:pt x="49442" y="108639"/>
                </a:lnTo>
                <a:lnTo>
                  <a:pt x="41012" y="121196"/>
                </a:lnTo>
                <a:lnTo>
                  <a:pt x="32996" y="133815"/>
                </a:lnTo>
                <a:lnTo>
                  <a:pt x="25509" y="146298"/>
                </a:lnTo>
                <a:lnTo>
                  <a:pt x="18664" y="158445"/>
                </a:lnTo>
                <a:lnTo>
                  <a:pt x="12577" y="170057"/>
                </a:lnTo>
                <a:lnTo>
                  <a:pt x="7361" y="180935"/>
                </a:lnTo>
                <a:lnTo>
                  <a:pt x="3130" y="190879"/>
                </a:lnTo>
                <a:lnTo>
                  <a:pt x="0" y="199691"/>
                </a:lnTo>
                <a:lnTo>
                  <a:pt x="3810" y="215693"/>
                </a:lnTo>
                <a:lnTo>
                  <a:pt x="12192" y="216455"/>
                </a:lnTo>
                <a:lnTo>
                  <a:pt x="19812" y="210359"/>
                </a:lnTo>
                <a:lnTo>
                  <a:pt x="44196" y="179879"/>
                </a:lnTo>
                <a:lnTo>
                  <a:pt x="68580" y="152447"/>
                </a:lnTo>
                <a:lnTo>
                  <a:pt x="75184" y="145935"/>
                </a:lnTo>
                <a:lnTo>
                  <a:pt x="84674" y="137178"/>
                </a:lnTo>
                <a:lnTo>
                  <a:pt x="94532" y="128764"/>
                </a:lnTo>
                <a:lnTo>
                  <a:pt x="104739" y="120721"/>
                </a:lnTo>
                <a:lnTo>
                  <a:pt x="115277" y="113073"/>
                </a:lnTo>
                <a:lnTo>
                  <a:pt x="126125" y="105848"/>
                </a:lnTo>
                <a:lnTo>
                  <a:pt x="137266" y="99071"/>
                </a:lnTo>
                <a:lnTo>
                  <a:pt x="148680" y="92770"/>
                </a:lnTo>
                <a:lnTo>
                  <a:pt x="160349" y="86969"/>
                </a:lnTo>
                <a:lnTo>
                  <a:pt x="172254" y="81697"/>
                </a:lnTo>
                <a:lnTo>
                  <a:pt x="184376" y="76978"/>
                </a:lnTo>
                <a:lnTo>
                  <a:pt x="196696" y="72839"/>
                </a:lnTo>
                <a:lnTo>
                  <a:pt x="209194" y="69307"/>
                </a:lnTo>
                <a:lnTo>
                  <a:pt x="221854" y="66407"/>
                </a:lnTo>
                <a:lnTo>
                  <a:pt x="234654" y="64167"/>
                </a:lnTo>
                <a:lnTo>
                  <a:pt x="247577" y="62612"/>
                </a:lnTo>
                <a:lnTo>
                  <a:pt x="260604" y="61769"/>
                </a:lnTo>
                <a:lnTo>
                  <a:pt x="279654" y="64817"/>
                </a:lnTo>
                <a:lnTo>
                  <a:pt x="293370" y="75485"/>
                </a:lnTo>
                <a:lnTo>
                  <a:pt x="305562" y="89963"/>
                </a:lnTo>
                <a:lnTo>
                  <a:pt x="315467" y="105203"/>
                </a:lnTo>
                <a:lnTo>
                  <a:pt x="336041" y="122729"/>
                </a:lnTo>
                <a:lnTo>
                  <a:pt x="353567" y="136445"/>
                </a:lnTo>
                <a:lnTo>
                  <a:pt x="371856" y="147113"/>
                </a:lnTo>
                <a:lnTo>
                  <a:pt x="400812" y="160067"/>
                </a:lnTo>
                <a:lnTo>
                  <a:pt x="406908" y="156257"/>
                </a:lnTo>
                <a:lnTo>
                  <a:pt x="403098" y="143303"/>
                </a:lnTo>
                <a:lnTo>
                  <a:pt x="392430" y="103679"/>
                </a:lnTo>
                <a:lnTo>
                  <a:pt x="381000" y="66341"/>
                </a:lnTo>
                <a:lnTo>
                  <a:pt x="369950" y="51854"/>
                </a:lnTo>
                <a:lnTo>
                  <a:pt x="358663" y="39422"/>
                </a:lnTo>
                <a:lnTo>
                  <a:pt x="347141" y="28930"/>
                </a:lnTo>
                <a:lnTo>
                  <a:pt x="335386" y="20261"/>
                </a:lnTo>
                <a:lnTo>
                  <a:pt x="323401" y="13299"/>
                </a:lnTo>
                <a:lnTo>
                  <a:pt x="311190" y="7926"/>
                </a:lnTo>
                <a:lnTo>
                  <a:pt x="298756" y="4026"/>
                </a:lnTo>
                <a:lnTo>
                  <a:pt x="286101" y="1483"/>
                </a:lnTo>
                <a:lnTo>
                  <a:pt x="273229" y="17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379801" y="4366114"/>
            <a:ext cx="737229" cy="1581549"/>
          </a:xfrm>
          <a:custGeom>
            <a:avLst/>
            <a:gdLst/>
            <a:ahLst/>
            <a:cxnLst/>
            <a:rect l="l" t="t" r="r" b="b"/>
            <a:pathLst>
              <a:path w="737229" h="1581549">
                <a:moveTo>
                  <a:pt x="397064" y="68985"/>
                </a:moveTo>
                <a:lnTo>
                  <a:pt x="412560" y="58864"/>
                </a:lnTo>
                <a:lnTo>
                  <a:pt x="428112" y="50674"/>
                </a:lnTo>
                <a:lnTo>
                  <a:pt x="443656" y="44595"/>
                </a:lnTo>
                <a:lnTo>
                  <a:pt x="464992" y="43833"/>
                </a:lnTo>
                <a:lnTo>
                  <a:pt x="484042" y="49929"/>
                </a:lnTo>
                <a:lnTo>
                  <a:pt x="499282" y="61359"/>
                </a:lnTo>
                <a:lnTo>
                  <a:pt x="512236" y="75837"/>
                </a:lnTo>
                <a:lnTo>
                  <a:pt x="523666" y="93363"/>
                </a:lnTo>
                <a:lnTo>
                  <a:pt x="535096" y="114699"/>
                </a:lnTo>
                <a:lnTo>
                  <a:pt x="545002" y="137559"/>
                </a:lnTo>
                <a:lnTo>
                  <a:pt x="549915" y="150878"/>
                </a:lnTo>
                <a:lnTo>
                  <a:pt x="554510" y="164380"/>
                </a:lnTo>
                <a:lnTo>
                  <a:pt x="558824" y="178041"/>
                </a:lnTo>
                <a:lnTo>
                  <a:pt x="562895" y="191837"/>
                </a:lnTo>
                <a:lnTo>
                  <a:pt x="566762" y="205743"/>
                </a:lnTo>
                <a:lnTo>
                  <a:pt x="570461" y="219736"/>
                </a:lnTo>
                <a:lnTo>
                  <a:pt x="574030" y="233791"/>
                </a:lnTo>
                <a:lnTo>
                  <a:pt x="577507" y="247884"/>
                </a:lnTo>
                <a:lnTo>
                  <a:pt x="580930" y="261991"/>
                </a:lnTo>
                <a:lnTo>
                  <a:pt x="584336" y="276086"/>
                </a:lnTo>
                <a:lnTo>
                  <a:pt x="587763" y="290147"/>
                </a:lnTo>
                <a:lnTo>
                  <a:pt x="591249" y="304148"/>
                </a:lnTo>
                <a:lnTo>
                  <a:pt x="594832" y="318066"/>
                </a:lnTo>
                <a:lnTo>
                  <a:pt x="598548" y="331877"/>
                </a:lnTo>
                <a:lnTo>
                  <a:pt x="602436" y="345555"/>
                </a:lnTo>
                <a:lnTo>
                  <a:pt x="606534" y="359077"/>
                </a:lnTo>
                <a:lnTo>
                  <a:pt x="610879" y="372419"/>
                </a:lnTo>
                <a:lnTo>
                  <a:pt x="615509" y="385555"/>
                </a:lnTo>
                <a:lnTo>
                  <a:pt x="620462" y="398463"/>
                </a:lnTo>
                <a:lnTo>
                  <a:pt x="625774" y="411117"/>
                </a:lnTo>
                <a:lnTo>
                  <a:pt x="646348" y="400449"/>
                </a:lnTo>
                <a:lnTo>
                  <a:pt x="640013" y="385357"/>
                </a:lnTo>
                <a:lnTo>
                  <a:pt x="634499" y="369043"/>
                </a:lnTo>
                <a:lnTo>
                  <a:pt x="629690" y="351658"/>
                </a:lnTo>
                <a:lnTo>
                  <a:pt x="625470" y="333352"/>
                </a:lnTo>
                <a:lnTo>
                  <a:pt x="621721" y="314276"/>
                </a:lnTo>
                <a:lnTo>
                  <a:pt x="618327" y="294579"/>
                </a:lnTo>
                <a:lnTo>
                  <a:pt x="615172" y="274411"/>
                </a:lnTo>
                <a:lnTo>
                  <a:pt x="612138" y="253923"/>
                </a:lnTo>
                <a:lnTo>
                  <a:pt x="609108" y="233266"/>
                </a:lnTo>
                <a:lnTo>
                  <a:pt x="605967" y="212588"/>
                </a:lnTo>
                <a:lnTo>
                  <a:pt x="602597" y="192040"/>
                </a:lnTo>
                <a:lnTo>
                  <a:pt x="598882" y="171773"/>
                </a:lnTo>
                <a:lnTo>
                  <a:pt x="594704" y="151935"/>
                </a:lnTo>
                <a:lnTo>
                  <a:pt x="589948" y="132679"/>
                </a:lnTo>
                <a:lnTo>
                  <a:pt x="584496" y="114153"/>
                </a:lnTo>
                <a:lnTo>
                  <a:pt x="578232" y="96508"/>
                </a:lnTo>
                <a:lnTo>
                  <a:pt x="571038" y="79893"/>
                </a:lnTo>
                <a:lnTo>
                  <a:pt x="562799" y="64460"/>
                </a:lnTo>
                <a:lnTo>
                  <a:pt x="542716" y="37737"/>
                </a:lnTo>
                <a:lnTo>
                  <a:pt x="525719" y="21785"/>
                </a:lnTo>
                <a:lnTo>
                  <a:pt x="505308" y="9072"/>
                </a:lnTo>
                <a:lnTo>
                  <a:pt x="484297" y="1993"/>
                </a:lnTo>
                <a:lnTo>
                  <a:pt x="462896" y="0"/>
                </a:lnTo>
                <a:lnTo>
                  <a:pt x="452116" y="739"/>
                </a:lnTo>
                <a:lnTo>
                  <a:pt x="430529" y="5346"/>
                </a:lnTo>
                <a:lnTo>
                  <a:pt x="409082" y="13668"/>
                </a:lnTo>
                <a:lnTo>
                  <a:pt x="387988" y="25156"/>
                </a:lnTo>
                <a:lnTo>
                  <a:pt x="367456" y="39261"/>
                </a:lnTo>
                <a:lnTo>
                  <a:pt x="351612" y="51858"/>
                </a:lnTo>
                <a:lnTo>
                  <a:pt x="336125" y="65849"/>
                </a:lnTo>
                <a:lnTo>
                  <a:pt x="321038" y="81119"/>
                </a:lnTo>
                <a:lnTo>
                  <a:pt x="306395" y="97557"/>
                </a:lnTo>
                <a:lnTo>
                  <a:pt x="292242" y="115050"/>
                </a:lnTo>
                <a:lnTo>
                  <a:pt x="278621" y="133484"/>
                </a:lnTo>
                <a:lnTo>
                  <a:pt x="265577" y="152746"/>
                </a:lnTo>
                <a:lnTo>
                  <a:pt x="253155" y="172724"/>
                </a:lnTo>
                <a:lnTo>
                  <a:pt x="241397" y="193304"/>
                </a:lnTo>
                <a:lnTo>
                  <a:pt x="230349" y="214374"/>
                </a:lnTo>
                <a:lnTo>
                  <a:pt x="220054" y="235820"/>
                </a:lnTo>
                <a:lnTo>
                  <a:pt x="210556" y="257529"/>
                </a:lnTo>
                <a:lnTo>
                  <a:pt x="201900" y="279388"/>
                </a:lnTo>
                <a:lnTo>
                  <a:pt x="194130" y="301285"/>
                </a:lnTo>
                <a:lnTo>
                  <a:pt x="187289" y="323106"/>
                </a:lnTo>
                <a:lnTo>
                  <a:pt x="181422" y="344738"/>
                </a:lnTo>
                <a:lnTo>
                  <a:pt x="176573" y="366069"/>
                </a:lnTo>
                <a:lnTo>
                  <a:pt x="172786" y="386984"/>
                </a:lnTo>
                <a:lnTo>
                  <a:pt x="170105" y="407372"/>
                </a:lnTo>
                <a:lnTo>
                  <a:pt x="168574" y="427119"/>
                </a:lnTo>
                <a:lnTo>
                  <a:pt x="174670" y="517035"/>
                </a:lnTo>
                <a:lnTo>
                  <a:pt x="164846" y="534783"/>
                </a:lnTo>
                <a:lnTo>
                  <a:pt x="154530" y="552242"/>
                </a:lnTo>
                <a:lnTo>
                  <a:pt x="143826" y="569466"/>
                </a:lnTo>
                <a:lnTo>
                  <a:pt x="132832" y="586505"/>
                </a:lnTo>
                <a:lnTo>
                  <a:pt x="121652" y="603413"/>
                </a:lnTo>
                <a:lnTo>
                  <a:pt x="110385" y="620242"/>
                </a:lnTo>
                <a:lnTo>
                  <a:pt x="99133" y="637043"/>
                </a:lnTo>
                <a:lnTo>
                  <a:pt x="87997" y="653869"/>
                </a:lnTo>
                <a:lnTo>
                  <a:pt x="77078" y="670772"/>
                </a:lnTo>
                <a:lnTo>
                  <a:pt x="66476" y="687804"/>
                </a:lnTo>
                <a:lnTo>
                  <a:pt x="56293" y="705018"/>
                </a:lnTo>
                <a:lnTo>
                  <a:pt x="46631" y="722464"/>
                </a:lnTo>
                <a:lnTo>
                  <a:pt x="37589" y="740197"/>
                </a:lnTo>
                <a:lnTo>
                  <a:pt x="29269" y="758267"/>
                </a:lnTo>
                <a:lnTo>
                  <a:pt x="21773" y="776727"/>
                </a:lnTo>
                <a:lnTo>
                  <a:pt x="15200" y="795629"/>
                </a:lnTo>
                <a:lnTo>
                  <a:pt x="9653" y="815025"/>
                </a:lnTo>
                <a:lnTo>
                  <a:pt x="5232" y="834967"/>
                </a:lnTo>
                <a:lnTo>
                  <a:pt x="2038" y="855508"/>
                </a:lnTo>
                <a:lnTo>
                  <a:pt x="172" y="876699"/>
                </a:lnTo>
                <a:lnTo>
                  <a:pt x="0" y="888493"/>
                </a:lnTo>
                <a:lnTo>
                  <a:pt x="307" y="900558"/>
                </a:lnTo>
                <a:lnTo>
                  <a:pt x="2228" y="925376"/>
                </a:lnTo>
                <a:lnTo>
                  <a:pt x="5660" y="950901"/>
                </a:lnTo>
                <a:lnTo>
                  <a:pt x="10329" y="976881"/>
                </a:lnTo>
                <a:lnTo>
                  <a:pt x="15960" y="1003063"/>
                </a:lnTo>
                <a:lnTo>
                  <a:pt x="22279" y="1029194"/>
                </a:lnTo>
                <a:lnTo>
                  <a:pt x="29011" y="1055022"/>
                </a:lnTo>
                <a:lnTo>
                  <a:pt x="35882" y="1080294"/>
                </a:lnTo>
                <a:lnTo>
                  <a:pt x="39283" y="1092642"/>
                </a:lnTo>
                <a:lnTo>
                  <a:pt x="42616" y="1104757"/>
                </a:lnTo>
                <a:lnTo>
                  <a:pt x="45847" y="1116607"/>
                </a:lnTo>
                <a:lnTo>
                  <a:pt x="48940" y="1128159"/>
                </a:lnTo>
                <a:lnTo>
                  <a:pt x="52171" y="1139703"/>
                </a:lnTo>
                <a:lnTo>
                  <a:pt x="55670" y="1152023"/>
                </a:lnTo>
                <a:lnTo>
                  <a:pt x="59205" y="1164285"/>
                </a:lnTo>
                <a:lnTo>
                  <a:pt x="62779" y="1176495"/>
                </a:lnTo>
                <a:lnTo>
                  <a:pt x="66392" y="1188660"/>
                </a:lnTo>
                <a:lnTo>
                  <a:pt x="70046" y="1200785"/>
                </a:lnTo>
                <a:lnTo>
                  <a:pt x="73741" y="1212876"/>
                </a:lnTo>
                <a:lnTo>
                  <a:pt x="77480" y="1224940"/>
                </a:lnTo>
                <a:lnTo>
                  <a:pt x="81263" y="1236980"/>
                </a:lnTo>
                <a:lnTo>
                  <a:pt x="85092" y="1249005"/>
                </a:lnTo>
                <a:lnTo>
                  <a:pt x="88968" y="1261020"/>
                </a:lnTo>
                <a:lnTo>
                  <a:pt x="92892" y="1273030"/>
                </a:lnTo>
                <a:lnTo>
                  <a:pt x="96866" y="1285042"/>
                </a:lnTo>
                <a:lnTo>
                  <a:pt x="100890" y="1297061"/>
                </a:lnTo>
                <a:lnTo>
                  <a:pt x="104966" y="1309093"/>
                </a:lnTo>
                <a:lnTo>
                  <a:pt x="109096" y="1321145"/>
                </a:lnTo>
                <a:lnTo>
                  <a:pt x="113280" y="1333222"/>
                </a:lnTo>
                <a:lnTo>
                  <a:pt x="117520" y="1345329"/>
                </a:lnTo>
                <a:lnTo>
                  <a:pt x="118353" y="1347463"/>
                </a:lnTo>
                <a:lnTo>
                  <a:pt x="122944" y="1359321"/>
                </a:lnTo>
                <a:lnTo>
                  <a:pt x="127506" y="1371191"/>
                </a:lnTo>
                <a:lnTo>
                  <a:pt x="132067" y="1383062"/>
                </a:lnTo>
                <a:lnTo>
                  <a:pt x="136655" y="1394919"/>
                </a:lnTo>
                <a:lnTo>
                  <a:pt x="141299" y="1406752"/>
                </a:lnTo>
                <a:lnTo>
                  <a:pt x="146025" y="1418547"/>
                </a:lnTo>
                <a:lnTo>
                  <a:pt x="150864" y="1430291"/>
                </a:lnTo>
                <a:lnTo>
                  <a:pt x="155842" y="1441973"/>
                </a:lnTo>
                <a:lnTo>
                  <a:pt x="160988" y="1453580"/>
                </a:lnTo>
                <a:lnTo>
                  <a:pt x="166331" y="1465099"/>
                </a:lnTo>
                <a:lnTo>
                  <a:pt x="171898" y="1476517"/>
                </a:lnTo>
                <a:lnTo>
                  <a:pt x="177718" y="1487823"/>
                </a:lnTo>
                <a:lnTo>
                  <a:pt x="197530" y="1524399"/>
                </a:lnTo>
                <a:lnTo>
                  <a:pt x="218104" y="1552593"/>
                </a:lnTo>
                <a:lnTo>
                  <a:pt x="237154" y="1573167"/>
                </a:lnTo>
                <a:lnTo>
                  <a:pt x="255442" y="1581549"/>
                </a:lnTo>
                <a:lnTo>
                  <a:pt x="282874" y="1576977"/>
                </a:lnTo>
                <a:lnTo>
                  <a:pt x="297352" y="1570119"/>
                </a:lnTo>
                <a:lnTo>
                  <a:pt x="313354" y="1559451"/>
                </a:lnTo>
                <a:lnTo>
                  <a:pt x="329356" y="1546497"/>
                </a:lnTo>
                <a:lnTo>
                  <a:pt x="346120" y="1532019"/>
                </a:lnTo>
                <a:lnTo>
                  <a:pt x="361360" y="1515255"/>
                </a:lnTo>
                <a:lnTo>
                  <a:pt x="378124" y="1497729"/>
                </a:lnTo>
                <a:lnTo>
                  <a:pt x="394126" y="1479441"/>
                </a:lnTo>
                <a:lnTo>
                  <a:pt x="395948" y="1477463"/>
                </a:lnTo>
                <a:lnTo>
                  <a:pt x="405044" y="1467212"/>
                </a:lnTo>
                <a:lnTo>
                  <a:pt x="413714" y="1456931"/>
                </a:lnTo>
                <a:lnTo>
                  <a:pt x="422060" y="1446679"/>
                </a:lnTo>
                <a:lnTo>
                  <a:pt x="430186" y="1436515"/>
                </a:lnTo>
                <a:lnTo>
                  <a:pt x="438195" y="1426499"/>
                </a:lnTo>
                <a:lnTo>
                  <a:pt x="446189" y="1416690"/>
                </a:lnTo>
                <a:lnTo>
                  <a:pt x="454273" y="1407147"/>
                </a:lnTo>
                <a:lnTo>
                  <a:pt x="462548" y="1397930"/>
                </a:lnTo>
                <a:lnTo>
                  <a:pt x="471120" y="1389098"/>
                </a:lnTo>
                <a:lnTo>
                  <a:pt x="480089" y="1380710"/>
                </a:lnTo>
                <a:lnTo>
                  <a:pt x="489560" y="1372826"/>
                </a:lnTo>
                <a:lnTo>
                  <a:pt x="499636" y="1365506"/>
                </a:lnTo>
                <a:lnTo>
                  <a:pt x="510420" y="1358808"/>
                </a:lnTo>
                <a:lnTo>
                  <a:pt x="522015" y="1352792"/>
                </a:lnTo>
                <a:lnTo>
                  <a:pt x="534524" y="1347517"/>
                </a:lnTo>
                <a:lnTo>
                  <a:pt x="548050" y="1343043"/>
                </a:lnTo>
                <a:lnTo>
                  <a:pt x="576789" y="1334553"/>
                </a:lnTo>
                <a:lnTo>
                  <a:pt x="602513" y="1321919"/>
                </a:lnTo>
                <a:lnTo>
                  <a:pt x="625384" y="1305517"/>
                </a:lnTo>
                <a:lnTo>
                  <a:pt x="645566" y="1285720"/>
                </a:lnTo>
                <a:lnTo>
                  <a:pt x="663220" y="1262903"/>
                </a:lnTo>
                <a:lnTo>
                  <a:pt x="678511" y="1237440"/>
                </a:lnTo>
                <a:lnTo>
                  <a:pt x="691600" y="1209704"/>
                </a:lnTo>
                <a:lnTo>
                  <a:pt x="702650" y="1180072"/>
                </a:lnTo>
                <a:lnTo>
                  <a:pt x="711825" y="1148916"/>
                </a:lnTo>
                <a:lnTo>
                  <a:pt x="719286" y="1116610"/>
                </a:lnTo>
                <a:lnTo>
                  <a:pt x="725198" y="1083530"/>
                </a:lnTo>
                <a:lnTo>
                  <a:pt x="729722" y="1050050"/>
                </a:lnTo>
                <a:lnTo>
                  <a:pt x="733021" y="1016542"/>
                </a:lnTo>
                <a:lnTo>
                  <a:pt x="735259" y="983383"/>
                </a:lnTo>
                <a:lnTo>
                  <a:pt x="736597" y="950946"/>
                </a:lnTo>
                <a:lnTo>
                  <a:pt x="737200" y="919605"/>
                </a:lnTo>
                <a:lnTo>
                  <a:pt x="737229" y="889735"/>
                </a:lnTo>
                <a:lnTo>
                  <a:pt x="736847" y="861710"/>
                </a:lnTo>
                <a:lnTo>
                  <a:pt x="736217" y="835904"/>
                </a:lnTo>
                <a:lnTo>
                  <a:pt x="714166" y="664101"/>
                </a:lnTo>
                <a:lnTo>
                  <a:pt x="696640" y="623715"/>
                </a:lnTo>
                <a:lnTo>
                  <a:pt x="685972" y="605427"/>
                </a:lnTo>
                <a:lnTo>
                  <a:pt x="679114" y="586377"/>
                </a:lnTo>
                <a:lnTo>
                  <a:pt x="656254" y="590949"/>
                </a:lnTo>
                <a:lnTo>
                  <a:pt x="659302" y="830217"/>
                </a:lnTo>
                <a:lnTo>
                  <a:pt x="668446" y="942993"/>
                </a:lnTo>
                <a:lnTo>
                  <a:pt x="675304" y="1064913"/>
                </a:lnTo>
                <a:lnTo>
                  <a:pt x="669970" y="1124349"/>
                </a:lnTo>
                <a:lnTo>
                  <a:pt x="656254" y="1178451"/>
                </a:lnTo>
                <a:lnTo>
                  <a:pt x="647284" y="1197317"/>
                </a:lnTo>
                <a:lnTo>
                  <a:pt x="637735" y="1213801"/>
                </a:lnTo>
                <a:lnTo>
                  <a:pt x="627657" y="1228127"/>
                </a:lnTo>
                <a:lnTo>
                  <a:pt x="617102" y="1240516"/>
                </a:lnTo>
                <a:lnTo>
                  <a:pt x="606120" y="1251191"/>
                </a:lnTo>
                <a:lnTo>
                  <a:pt x="594762" y="1260374"/>
                </a:lnTo>
                <a:lnTo>
                  <a:pt x="583078" y="1268287"/>
                </a:lnTo>
                <a:lnTo>
                  <a:pt x="571119" y="1275153"/>
                </a:lnTo>
                <a:lnTo>
                  <a:pt x="558936" y="1281194"/>
                </a:lnTo>
                <a:lnTo>
                  <a:pt x="546579" y="1286632"/>
                </a:lnTo>
                <a:lnTo>
                  <a:pt x="534099" y="1291689"/>
                </a:lnTo>
                <a:lnTo>
                  <a:pt x="521547" y="1296588"/>
                </a:lnTo>
                <a:lnTo>
                  <a:pt x="508973" y="1301551"/>
                </a:lnTo>
                <a:lnTo>
                  <a:pt x="496428" y="1306801"/>
                </a:lnTo>
                <a:lnTo>
                  <a:pt x="483963" y="1312559"/>
                </a:lnTo>
                <a:lnTo>
                  <a:pt x="471629" y="1319048"/>
                </a:lnTo>
                <a:lnTo>
                  <a:pt x="459475" y="1326491"/>
                </a:lnTo>
                <a:lnTo>
                  <a:pt x="447553" y="1335108"/>
                </a:lnTo>
                <a:lnTo>
                  <a:pt x="435913" y="1345124"/>
                </a:lnTo>
                <a:lnTo>
                  <a:pt x="424606" y="1356759"/>
                </a:lnTo>
                <a:lnTo>
                  <a:pt x="416295" y="1365500"/>
                </a:lnTo>
                <a:lnTo>
                  <a:pt x="407713" y="1374912"/>
                </a:lnTo>
                <a:lnTo>
                  <a:pt x="399317" y="1384468"/>
                </a:lnTo>
                <a:lnTo>
                  <a:pt x="391073" y="1394142"/>
                </a:lnTo>
                <a:lnTo>
                  <a:pt x="382948" y="1403905"/>
                </a:lnTo>
                <a:lnTo>
                  <a:pt x="374908" y="1413732"/>
                </a:lnTo>
                <a:lnTo>
                  <a:pt x="366921" y="1423596"/>
                </a:lnTo>
                <a:lnTo>
                  <a:pt x="358953" y="1433470"/>
                </a:lnTo>
                <a:lnTo>
                  <a:pt x="350971" y="1443326"/>
                </a:lnTo>
                <a:lnTo>
                  <a:pt x="334832" y="1462882"/>
                </a:lnTo>
                <a:lnTo>
                  <a:pt x="318237" y="1482048"/>
                </a:lnTo>
                <a:lnTo>
                  <a:pt x="300922" y="1500610"/>
                </a:lnTo>
                <a:lnTo>
                  <a:pt x="282619" y="1518355"/>
                </a:lnTo>
                <a:lnTo>
                  <a:pt x="263062" y="1535067"/>
                </a:lnTo>
                <a:lnTo>
                  <a:pt x="255365" y="1523742"/>
                </a:lnTo>
                <a:lnTo>
                  <a:pt x="240519" y="1500593"/>
                </a:lnTo>
                <a:lnTo>
                  <a:pt x="226379" y="1476849"/>
                </a:lnTo>
                <a:lnTo>
                  <a:pt x="212914" y="1452594"/>
                </a:lnTo>
                <a:lnTo>
                  <a:pt x="200091" y="1427910"/>
                </a:lnTo>
                <a:lnTo>
                  <a:pt x="187879" y="1402880"/>
                </a:lnTo>
                <a:lnTo>
                  <a:pt x="176245" y="1377587"/>
                </a:lnTo>
                <a:lnTo>
                  <a:pt x="165157" y="1352112"/>
                </a:lnTo>
                <a:lnTo>
                  <a:pt x="154584" y="1326540"/>
                </a:lnTo>
                <a:lnTo>
                  <a:pt x="144493" y="1300953"/>
                </a:lnTo>
                <a:lnTo>
                  <a:pt x="135608" y="1277235"/>
                </a:lnTo>
                <a:lnTo>
                  <a:pt x="127022" y="1253192"/>
                </a:lnTo>
                <a:lnTo>
                  <a:pt x="118763" y="1229178"/>
                </a:lnTo>
                <a:lnTo>
                  <a:pt x="110823" y="1205148"/>
                </a:lnTo>
                <a:lnTo>
                  <a:pt x="103194" y="1181058"/>
                </a:lnTo>
                <a:lnTo>
                  <a:pt x="95866" y="1156863"/>
                </a:lnTo>
                <a:lnTo>
                  <a:pt x="88831" y="1132518"/>
                </a:lnTo>
                <a:lnTo>
                  <a:pt x="82082" y="1107979"/>
                </a:lnTo>
                <a:lnTo>
                  <a:pt x="75610" y="1083201"/>
                </a:lnTo>
                <a:lnTo>
                  <a:pt x="72879" y="1069757"/>
                </a:lnTo>
                <a:lnTo>
                  <a:pt x="70043" y="1056404"/>
                </a:lnTo>
                <a:lnTo>
                  <a:pt x="67148" y="1043131"/>
                </a:lnTo>
                <a:lnTo>
                  <a:pt x="64238" y="1029925"/>
                </a:lnTo>
                <a:lnTo>
                  <a:pt x="61358" y="1016772"/>
                </a:lnTo>
                <a:lnTo>
                  <a:pt x="58551" y="1003661"/>
                </a:lnTo>
                <a:lnTo>
                  <a:pt x="55864" y="990578"/>
                </a:lnTo>
                <a:lnTo>
                  <a:pt x="53340" y="977510"/>
                </a:lnTo>
                <a:lnTo>
                  <a:pt x="51024" y="964445"/>
                </a:lnTo>
                <a:lnTo>
                  <a:pt x="48960" y="951371"/>
                </a:lnTo>
                <a:lnTo>
                  <a:pt x="47192" y="938273"/>
                </a:lnTo>
                <a:lnTo>
                  <a:pt x="45766" y="925140"/>
                </a:lnTo>
                <a:lnTo>
                  <a:pt x="44726" y="911959"/>
                </a:lnTo>
                <a:lnTo>
                  <a:pt x="44116" y="898716"/>
                </a:lnTo>
                <a:lnTo>
                  <a:pt x="43982" y="885400"/>
                </a:lnTo>
                <a:lnTo>
                  <a:pt x="44366" y="871997"/>
                </a:lnTo>
                <a:lnTo>
                  <a:pt x="45314" y="858495"/>
                </a:lnTo>
                <a:lnTo>
                  <a:pt x="46871" y="844880"/>
                </a:lnTo>
                <a:lnTo>
                  <a:pt x="49081" y="831141"/>
                </a:lnTo>
                <a:lnTo>
                  <a:pt x="51988" y="817263"/>
                </a:lnTo>
                <a:lnTo>
                  <a:pt x="56265" y="801612"/>
                </a:lnTo>
                <a:lnTo>
                  <a:pt x="61395" y="786099"/>
                </a:lnTo>
                <a:lnTo>
                  <a:pt x="67304" y="770715"/>
                </a:lnTo>
                <a:lnTo>
                  <a:pt x="73918" y="755455"/>
                </a:lnTo>
                <a:lnTo>
                  <a:pt x="81163" y="740311"/>
                </a:lnTo>
                <a:lnTo>
                  <a:pt x="88964" y="725276"/>
                </a:lnTo>
                <a:lnTo>
                  <a:pt x="97248" y="710344"/>
                </a:lnTo>
                <a:lnTo>
                  <a:pt x="105939" y="695507"/>
                </a:lnTo>
                <a:lnTo>
                  <a:pt x="114965" y="680759"/>
                </a:lnTo>
                <a:lnTo>
                  <a:pt x="124250" y="666092"/>
                </a:lnTo>
                <a:lnTo>
                  <a:pt x="133720" y="651500"/>
                </a:lnTo>
                <a:lnTo>
                  <a:pt x="143302" y="636975"/>
                </a:lnTo>
                <a:lnTo>
                  <a:pt x="152921" y="622510"/>
                </a:lnTo>
                <a:lnTo>
                  <a:pt x="162503" y="608100"/>
                </a:lnTo>
                <a:lnTo>
                  <a:pt x="171973" y="593735"/>
                </a:lnTo>
                <a:lnTo>
                  <a:pt x="181258" y="579411"/>
                </a:lnTo>
                <a:lnTo>
                  <a:pt x="190283" y="565119"/>
                </a:lnTo>
                <a:lnTo>
                  <a:pt x="198974" y="550853"/>
                </a:lnTo>
                <a:lnTo>
                  <a:pt x="207256" y="536605"/>
                </a:lnTo>
                <a:lnTo>
                  <a:pt x="215056" y="522369"/>
                </a:lnTo>
                <a:lnTo>
                  <a:pt x="200578" y="408069"/>
                </a:lnTo>
                <a:lnTo>
                  <a:pt x="205150" y="360825"/>
                </a:lnTo>
                <a:lnTo>
                  <a:pt x="209758" y="345607"/>
                </a:lnTo>
                <a:lnTo>
                  <a:pt x="215525" y="329240"/>
                </a:lnTo>
                <a:lnTo>
                  <a:pt x="222388" y="311904"/>
                </a:lnTo>
                <a:lnTo>
                  <a:pt x="230279" y="293782"/>
                </a:lnTo>
                <a:lnTo>
                  <a:pt x="239136" y="275053"/>
                </a:lnTo>
                <a:lnTo>
                  <a:pt x="248893" y="255899"/>
                </a:lnTo>
                <a:lnTo>
                  <a:pt x="259485" y="236502"/>
                </a:lnTo>
                <a:lnTo>
                  <a:pt x="270848" y="217042"/>
                </a:lnTo>
                <a:lnTo>
                  <a:pt x="282915" y="197701"/>
                </a:lnTo>
                <a:lnTo>
                  <a:pt x="295624" y="178660"/>
                </a:lnTo>
                <a:lnTo>
                  <a:pt x="308908" y="160100"/>
                </a:lnTo>
                <a:lnTo>
                  <a:pt x="322702" y="142201"/>
                </a:lnTo>
                <a:lnTo>
                  <a:pt x="336942" y="125147"/>
                </a:lnTo>
                <a:lnTo>
                  <a:pt x="351564" y="109117"/>
                </a:lnTo>
                <a:lnTo>
                  <a:pt x="366501" y="94292"/>
                </a:lnTo>
                <a:lnTo>
                  <a:pt x="381689" y="80854"/>
                </a:lnTo>
                <a:lnTo>
                  <a:pt x="397064" y="6898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271514" y="4328457"/>
            <a:ext cx="761237" cy="1547578"/>
          </a:xfrm>
          <a:custGeom>
            <a:avLst/>
            <a:gdLst/>
            <a:ahLst/>
            <a:cxnLst/>
            <a:rect l="l" t="t" r="r" b="b"/>
            <a:pathLst>
              <a:path w="761237" h="1547578">
                <a:moveTo>
                  <a:pt x="398593" y="1531613"/>
                </a:moveTo>
                <a:lnTo>
                  <a:pt x="423965" y="1537324"/>
                </a:lnTo>
                <a:lnTo>
                  <a:pt x="449010" y="1541899"/>
                </a:lnTo>
                <a:lnTo>
                  <a:pt x="473595" y="1545322"/>
                </a:lnTo>
                <a:lnTo>
                  <a:pt x="497585" y="1547578"/>
                </a:lnTo>
                <a:lnTo>
                  <a:pt x="522731" y="1540720"/>
                </a:lnTo>
                <a:lnTo>
                  <a:pt x="560069" y="1502620"/>
                </a:lnTo>
                <a:lnTo>
                  <a:pt x="583691" y="1461472"/>
                </a:lnTo>
                <a:lnTo>
                  <a:pt x="598747" y="1428775"/>
                </a:lnTo>
                <a:lnTo>
                  <a:pt x="613380" y="1393565"/>
                </a:lnTo>
                <a:lnTo>
                  <a:pt x="626818" y="1357871"/>
                </a:lnTo>
                <a:lnTo>
                  <a:pt x="639220" y="1321798"/>
                </a:lnTo>
                <a:lnTo>
                  <a:pt x="650747" y="1285450"/>
                </a:lnTo>
                <a:lnTo>
                  <a:pt x="665679" y="1229755"/>
                </a:lnTo>
                <a:lnTo>
                  <a:pt x="680025" y="1173433"/>
                </a:lnTo>
                <a:lnTo>
                  <a:pt x="693681" y="1116599"/>
                </a:lnTo>
                <a:lnTo>
                  <a:pt x="706544" y="1059366"/>
                </a:lnTo>
                <a:lnTo>
                  <a:pt x="718508" y="1001847"/>
                </a:lnTo>
                <a:lnTo>
                  <a:pt x="729472" y="944157"/>
                </a:lnTo>
                <a:lnTo>
                  <a:pt x="739330" y="886409"/>
                </a:lnTo>
                <a:lnTo>
                  <a:pt x="747980" y="828715"/>
                </a:lnTo>
                <a:lnTo>
                  <a:pt x="755317" y="771191"/>
                </a:lnTo>
                <a:lnTo>
                  <a:pt x="761237" y="713950"/>
                </a:lnTo>
                <a:lnTo>
                  <a:pt x="749807" y="631654"/>
                </a:lnTo>
                <a:lnTo>
                  <a:pt x="728963" y="585688"/>
                </a:lnTo>
                <a:lnTo>
                  <a:pt x="701480" y="544033"/>
                </a:lnTo>
                <a:lnTo>
                  <a:pt x="669977" y="504958"/>
                </a:lnTo>
                <a:lnTo>
                  <a:pt x="648033" y="479488"/>
                </a:lnTo>
                <a:lnTo>
                  <a:pt x="637069" y="466734"/>
                </a:lnTo>
                <a:lnTo>
                  <a:pt x="626241" y="453883"/>
                </a:lnTo>
                <a:lnTo>
                  <a:pt x="615644" y="440870"/>
                </a:lnTo>
                <a:lnTo>
                  <a:pt x="605375" y="427632"/>
                </a:lnTo>
                <a:lnTo>
                  <a:pt x="595532" y="414103"/>
                </a:lnTo>
                <a:lnTo>
                  <a:pt x="586212" y="400221"/>
                </a:lnTo>
                <a:lnTo>
                  <a:pt x="577511" y="385920"/>
                </a:lnTo>
                <a:lnTo>
                  <a:pt x="569527" y="371138"/>
                </a:lnTo>
                <a:lnTo>
                  <a:pt x="562355" y="355810"/>
                </a:lnTo>
                <a:lnTo>
                  <a:pt x="558677" y="348154"/>
                </a:lnTo>
                <a:lnTo>
                  <a:pt x="553522" y="336733"/>
                </a:lnTo>
                <a:lnTo>
                  <a:pt x="548646" y="325140"/>
                </a:lnTo>
                <a:lnTo>
                  <a:pt x="544017" y="313393"/>
                </a:lnTo>
                <a:lnTo>
                  <a:pt x="539604" y="301513"/>
                </a:lnTo>
                <a:lnTo>
                  <a:pt x="535378" y="289518"/>
                </a:lnTo>
                <a:lnTo>
                  <a:pt x="531307" y="277428"/>
                </a:lnTo>
                <a:lnTo>
                  <a:pt x="527361" y="265262"/>
                </a:lnTo>
                <a:lnTo>
                  <a:pt x="523509" y="253040"/>
                </a:lnTo>
                <a:lnTo>
                  <a:pt x="519720" y="240780"/>
                </a:lnTo>
                <a:lnTo>
                  <a:pt x="515963" y="228501"/>
                </a:lnTo>
                <a:lnTo>
                  <a:pt x="512208" y="216224"/>
                </a:lnTo>
                <a:lnTo>
                  <a:pt x="508423" y="203966"/>
                </a:lnTo>
                <a:lnTo>
                  <a:pt x="504579" y="191749"/>
                </a:lnTo>
                <a:lnTo>
                  <a:pt x="500644" y="179590"/>
                </a:lnTo>
                <a:lnTo>
                  <a:pt x="496588" y="167509"/>
                </a:lnTo>
                <a:lnTo>
                  <a:pt x="492380" y="155526"/>
                </a:lnTo>
                <a:lnTo>
                  <a:pt x="487989" y="143659"/>
                </a:lnTo>
                <a:lnTo>
                  <a:pt x="483384" y="131928"/>
                </a:lnTo>
                <a:lnTo>
                  <a:pt x="478535" y="120352"/>
                </a:lnTo>
                <a:lnTo>
                  <a:pt x="473199" y="109540"/>
                </a:lnTo>
                <a:lnTo>
                  <a:pt x="467098" y="98553"/>
                </a:lnTo>
                <a:lnTo>
                  <a:pt x="460385" y="87751"/>
                </a:lnTo>
                <a:lnTo>
                  <a:pt x="453084" y="77213"/>
                </a:lnTo>
                <a:lnTo>
                  <a:pt x="445217" y="67018"/>
                </a:lnTo>
                <a:lnTo>
                  <a:pt x="436806" y="57244"/>
                </a:lnTo>
                <a:lnTo>
                  <a:pt x="427875" y="47970"/>
                </a:lnTo>
                <a:lnTo>
                  <a:pt x="418445" y="39275"/>
                </a:lnTo>
                <a:lnTo>
                  <a:pt x="408541" y="31238"/>
                </a:lnTo>
                <a:lnTo>
                  <a:pt x="398184" y="23936"/>
                </a:lnTo>
                <a:lnTo>
                  <a:pt x="387396" y="17450"/>
                </a:lnTo>
                <a:lnTo>
                  <a:pt x="376202" y="11858"/>
                </a:lnTo>
                <a:lnTo>
                  <a:pt x="364623" y="7238"/>
                </a:lnTo>
                <a:lnTo>
                  <a:pt x="352682" y="3669"/>
                </a:lnTo>
                <a:lnTo>
                  <a:pt x="340401" y="1230"/>
                </a:lnTo>
                <a:lnTo>
                  <a:pt x="327805" y="0"/>
                </a:lnTo>
                <a:lnTo>
                  <a:pt x="314914" y="57"/>
                </a:lnTo>
                <a:lnTo>
                  <a:pt x="301751" y="1480"/>
                </a:lnTo>
                <a:lnTo>
                  <a:pt x="293185" y="12271"/>
                </a:lnTo>
                <a:lnTo>
                  <a:pt x="286332" y="21878"/>
                </a:lnTo>
                <a:lnTo>
                  <a:pt x="279644" y="32087"/>
                </a:lnTo>
                <a:lnTo>
                  <a:pt x="273124" y="42833"/>
                </a:lnTo>
                <a:lnTo>
                  <a:pt x="266777" y="54046"/>
                </a:lnTo>
                <a:lnTo>
                  <a:pt x="260605" y="65661"/>
                </a:lnTo>
                <a:lnTo>
                  <a:pt x="254613" y="77609"/>
                </a:lnTo>
                <a:lnTo>
                  <a:pt x="248805" y="89823"/>
                </a:lnTo>
                <a:lnTo>
                  <a:pt x="243184" y="102236"/>
                </a:lnTo>
                <a:lnTo>
                  <a:pt x="237754" y="114780"/>
                </a:lnTo>
                <a:lnTo>
                  <a:pt x="232520" y="127387"/>
                </a:lnTo>
                <a:lnTo>
                  <a:pt x="227484" y="139992"/>
                </a:lnTo>
                <a:lnTo>
                  <a:pt x="222651" y="152525"/>
                </a:lnTo>
                <a:lnTo>
                  <a:pt x="218024" y="164920"/>
                </a:lnTo>
                <a:lnTo>
                  <a:pt x="213608" y="177109"/>
                </a:lnTo>
                <a:lnTo>
                  <a:pt x="209405" y="189025"/>
                </a:lnTo>
                <a:lnTo>
                  <a:pt x="205420" y="200600"/>
                </a:lnTo>
                <a:lnTo>
                  <a:pt x="201657" y="211768"/>
                </a:lnTo>
                <a:lnTo>
                  <a:pt x="198119" y="222460"/>
                </a:lnTo>
                <a:lnTo>
                  <a:pt x="193758" y="234937"/>
                </a:lnTo>
                <a:lnTo>
                  <a:pt x="189483" y="247456"/>
                </a:lnTo>
                <a:lnTo>
                  <a:pt x="185283" y="260011"/>
                </a:lnTo>
                <a:lnTo>
                  <a:pt x="181147" y="272598"/>
                </a:lnTo>
                <a:lnTo>
                  <a:pt x="177063" y="285210"/>
                </a:lnTo>
                <a:lnTo>
                  <a:pt x="173019" y="297843"/>
                </a:lnTo>
                <a:lnTo>
                  <a:pt x="169005" y="310491"/>
                </a:lnTo>
                <a:lnTo>
                  <a:pt x="165008" y="323150"/>
                </a:lnTo>
                <a:lnTo>
                  <a:pt x="161019" y="335813"/>
                </a:lnTo>
                <a:lnTo>
                  <a:pt x="157024" y="348475"/>
                </a:lnTo>
                <a:lnTo>
                  <a:pt x="153013" y="361132"/>
                </a:lnTo>
                <a:lnTo>
                  <a:pt x="148974" y="373778"/>
                </a:lnTo>
                <a:lnTo>
                  <a:pt x="144896" y="386408"/>
                </a:lnTo>
                <a:lnTo>
                  <a:pt x="140768" y="399016"/>
                </a:lnTo>
                <a:lnTo>
                  <a:pt x="136578" y="411598"/>
                </a:lnTo>
                <a:lnTo>
                  <a:pt x="132314" y="424147"/>
                </a:lnTo>
                <a:lnTo>
                  <a:pt x="127966" y="436659"/>
                </a:lnTo>
                <a:lnTo>
                  <a:pt x="123522" y="449129"/>
                </a:lnTo>
                <a:lnTo>
                  <a:pt x="118970" y="461551"/>
                </a:lnTo>
                <a:lnTo>
                  <a:pt x="114300" y="473920"/>
                </a:lnTo>
                <a:lnTo>
                  <a:pt x="125729" y="489922"/>
                </a:lnTo>
                <a:lnTo>
                  <a:pt x="134111" y="493732"/>
                </a:lnTo>
                <a:lnTo>
                  <a:pt x="142493" y="481540"/>
                </a:lnTo>
                <a:lnTo>
                  <a:pt x="167639" y="407626"/>
                </a:lnTo>
                <a:lnTo>
                  <a:pt x="183641" y="377146"/>
                </a:lnTo>
                <a:lnTo>
                  <a:pt x="200405" y="349714"/>
                </a:lnTo>
                <a:lnTo>
                  <a:pt x="217931" y="320758"/>
                </a:lnTo>
                <a:lnTo>
                  <a:pt x="233171" y="291040"/>
                </a:lnTo>
                <a:lnTo>
                  <a:pt x="239484" y="279122"/>
                </a:lnTo>
                <a:lnTo>
                  <a:pt x="244986" y="266884"/>
                </a:lnTo>
                <a:lnTo>
                  <a:pt x="249782" y="254367"/>
                </a:lnTo>
                <a:lnTo>
                  <a:pt x="253975" y="241614"/>
                </a:lnTo>
                <a:lnTo>
                  <a:pt x="257667" y="228669"/>
                </a:lnTo>
                <a:lnTo>
                  <a:pt x="260962" y="215573"/>
                </a:lnTo>
                <a:lnTo>
                  <a:pt x="263962" y="202369"/>
                </a:lnTo>
                <a:lnTo>
                  <a:pt x="266771" y="189100"/>
                </a:lnTo>
                <a:lnTo>
                  <a:pt x="269493" y="175809"/>
                </a:lnTo>
                <a:lnTo>
                  <a:pt x="272229" y="162538"/>
                </a:lnTo>
                <a:lnTo>
                  <a:pt x="275083" y="149330"/>
                </a:lnTo>
                <a:lnTo>
                  <a:pt x="278158" y="136228"/>
                </a:lnTo>
                <a:lnTo>
                  <a:pt x="281558" y="123274"/>
                </a:lnTo>
                <a:lnTo>
                  <a:pt x="285384" y="110512"/>
                </a:lnTo>
                <a:lnTo>
                  <a:pt x="289741" y="97983"/>
                </a:lnTo>
                <a:lnTo>
                  <a:pt x="294731" y="85731"/>
                </a:lnTo>
                <a:lnTo>
                  <a:pt x="300458" y="73798"/>
                </a:lnTo>
                <a:lnTo>
                  <a:pt x="307024" y="62227"/>
                </a:lnTo>
                <a:lnTo>
                  <a:pt x="314533" y="51061"/>
                </a:lnTo>
                <a:lnTo>
                  <a:pt x="323087" y="40342"/>
                </a:lnTo>
                <a:lnTo>
                  <a:pt x="340305" y="39595"/>
                </a:lnTo>
                <a:lnTo>
                  <a:pt x="353052" y="41441"/>
                </a:lnTo>
                <a:lnTo>
                  <a:pt x="364770" y="45248"/>
                </a:lnTo>
                <a:lnTo>
                  <a:pt x="375524" y="50798"/>
                </a:lnTo>
                <a:lnTo>
                  <a:pt x="385381" y="57873"/>
                </a:lnTo>
                <a:lnTo>
                  <a:pt x="394403" y="66255"/>
                </a:lnTo>
                <a:lnTo>
                  <a:pt x="402657" y="75726"/>
                </a:lnTo>
                <a:lnTo>
                  <a:pt x="410207" y="86068"/>
                </a:lnTo>
                <a:lnTo>
                  <a:pt x="417118" y="97064"/>
                </a:lnTo>
                <a:lnTo>
                  <a:pt x="423456" y="108493"/>
                </a:lnTo>
                <a:lnTo>
                  <a:pt x="429284" y="120140"/>
                </a:lnTo>
                <a:lnTo>
                  <a:pt x="434668" y="131785"/>
                </a:lnTo>
                <a:lnTo>
                  <a:pt x="439674" y="143212"/>
                </a:lnTo>
                <a:lnTo>
                  <a:pt x="444177" y="156496"/>
                </a:lnTo>
                <a:lnTo>
                  <a:pt x="448461" y="169719"/>
                </a:lnTo>
                <a:lnTo>
                  <a:pt x="452559" y="182886"/>
                </a:lnTo>
                <a:lnTo>
                  <a:pt x="456505" y="196003"/>
                </a:lnTo>
                <a:lnTo>
                  <a:pt x="460330" y="209074"/>
                </a:lnTo>
                <a:lnTo>
                  <a:pt x="464069" y="222104"/>
                </a:lnTo>
                <a:lnTo>
                  <a:pt x="467754" y="235099"/>
                </a:lnTo>
                <a:lnTo>
                  <a:pt x="471418" y="248063"/>
                </a:lnTo>
                <a:lnTo>
                  <a:pt x="475095" y="261001"/>
                </a:lnTo>
                <a:lnTo>
                  <a:pt x="478816" y="273918"/>
                </a:lnTo>
                <a:lnTo>
                  <a:pt x="482616" y="286820"/>
                </a:lnTo>
                <a:lnTo>
                  <a:pt x="486527" y="299711"/>
                </a:lnTo>
                <a:lnTo>
                  <a:pt x="490583" y="312596"/>
                </a:lnTo>
                <a:lnTo>
                  <a:pt x="494815" y="325481"/>
                </a:lnTo>
                <a:lnTo>
                  <a:pt x="499258" y="338370"/>
                </a:lnTo>
                <a:lnTo>
                  <a:pt x="503944" y="351268"/>
                </a:lnTo>
                <a:lnTo>
                  <a:pt x="508906" y="364181"/>
                </a:lnTo>
                <a:lnTo>
                  <a:pt x="514177" y="377112"/>
                </a:lnTo>
                <a:lnTo>
                  <a:pt x="519791" y="390068"/>
                </a:lnTo>
                <a:lnTo>
                  <a:pt x="525779" y="403054"/>
                </a:lnTo>
                <a:lnTo>
                  <a:pt x="534416" y="418854"/>
                </a:lnTo>
                <a:lnTo>
                  <a:pt x="543762" y="434169"/>
                </a:lnTo>
                <a:lnTo>
                  <a:pt x="553694" y="449074"/>
                </a:lnTo>
                <a:lnTo>
                  <a:pt x="564084" y="463644"/>
                </a:lnTo>
                <a:lnTo>
                  <a:pt x="574809" y="477956"/>
                </a:lnTo>
                <a:lnTo>
                  <a:pt x="585742" y="492086"/>
                </a:lnTo>
                <a:lnTo>
                  <a:pt x="596757" y="506109"/>
                </a:lnTo>
                <a:lnTo>
                  <a:pt x="607730" y="520101"/>
                </a:lnTo>
                <a:lnTo>
                  <a:pt x="629045" y="548296"/>
                </a:lnTo>
                <a:lnTo>
                  <a:pt x="648682" y="577276"/>
                </a:lnTo>
                <a:lnTo>
                  <a:pt x="665638" y="607649"/>
                </a:lnTo>
                <a:lnTo>
                  <a:pt x="678907" y="640021"/>
                </a:lnTo>
                <a:lnTo>
                  <a:pt x="687487" y="674998"/>
                </a:lnTo>
                <a:lnTo>
                  <a:pt x="690371" y="713188"/>
                </a:lnTo>
                <a:lnTo>
                  <a:pt x="688043" y="739321"/>
                </a:lnTo>
                <a:lnTo>
                  <a:pt x="682362" y="791806"/>
                </a:lnTo>
                <a:lnTo>
                  <a:pt x="675428" y="844507"/>
                </a:lnTo>
                <a:lnTo>
                  <a:pt x="667380" y="897333"/>
                </a:lnTo>
                <a:lnTo>
                  <a:pt x="658355" y="950192"/>
                </a:lnTo>
                <a:lnTo>
                  <a:pt x="648491" y="1002994"/>
                </a:lnTo>
                <a:lnTo>
                  <a:pt x="637925" y="1055647"/>
                </a:lnTo>
                <a:lnTo>
                  <a:pt x="626796" y="1108060"/>
                </a:lnTo>
                <a:lnTo>
                  <a:pt x="615240" y="1160142"/>
                </a:lnTo>
                <a:lnTo>
                  <a:pt x="603395" y="1211801"/>
                </a:lnTo>
                <a:lnTo>
                  <a:pt x="585215" y="1285450"/>
                </a:lnTo>
                <a:lnTo>
                  <a:pt x="572261" y="1328884"/>
                </a:lnTo>
                <a:lnTo>
                  <a:pt x="560069" y="1367746"/>
                </a:lnTo>
                <a:lnTo>
                  <a:pt x="538733" y="1422610"/>
                </a:lnTo>
                <a:lnTo>
                  <a:pt x="527303" y="1457662"/>
                </a:lnTo>
                <a:lnTo>
                  <a:pt x="518159" y="1472902"/>
                </a:lnTo>
                <a:lnTo>
                  <a:pt x="503681" y="1479760"/>
                </a:lnTo>
                <a:lnTo>
                  <a:pt x="501680" y="1479726"/>
                </a:lnTo>
                <a:lnTo>
                  <a:pt x="489797" y="1479178"/>
                </a:lnTo>
                <a:lnTo>
                  <a:pt x="477626" y="1478059"/>
                </a:lnTo>
                <a:lnTo>
                  <a:pt x="465217" y="1476410"/>
                </a:lnTo>
                <a:lnTo>
                  <a:pt x="452622" y="1474274"/>
                </a:lnTo>
                <a:lnTo>
                  <a:pt x="439892" y="1471692"/>
                </a:lnTo>
                <a:lnTo>
                  <a:pt x="427078" y="1468704"/>
                </a:lnTo>
                <a:lnTo>
                  <a:pt x="414230" y="1465353"/>
                </a:lnTo>
                <a:lnTo>
                  <a:pt x="401401" y="1461679"/>
                </a:lnTo>
                <a:lnTo>
                  <a:pt x="388642" y="1457724"/>
                </a:lnTo>
                <a:lnTo>
                  <a:pt x="376002" y="1453531"/>
                </a:lnTo>
                <a:lnTo>
                  <a:pt x="363535" y="1449139"/>
                </a:lnTo>
                <a:lnTo>
                  <a:pt x="351290" y="1444590"/>
                </a:lnTo>
                <a:lnTo>
                  <a:pt x="339319" y="1439926"/>
                </a:lnTo>
                <a:lnTo>
                  <a:pt x="327673" y="1435189"/>
                </a:lnTo>
                <a:lnTo>
                  <a:pt x="316404" y="1430419"/>
                </a:lnTo>
                <a:lnTo>
                  <a:pt x="305561" y="1425658"/>
                </a:lnTo>
                <a:lnTo>
                  <a:pt x="286035" y="1416491"/>
                </a:lnTo>
                <a:lnTo>
                  <a:pt x="274254" y="1410782"/>
                </a:lnTo>
                <a:lnTo>
                  <a:pt x="262158" y="1404729"/>
                </a:lnTo>
                <a:lnTo>
                  <a:pt x="250040" y="1398419"/>
                </a:lnTo>
                <a:lnTo>
                  <a:pt x="238196" y="1391937"/>
                </a:lnTo>
                <a:lnTo>
                  <a:pt x="226922" y="1385369"/>
                </a:lnTo>
                <a:lnTo>
                  <a:pt x="216513" y="1378801"/>
                </a:lnTo>
                <a:lnTo>
                  <a:pt x="207263" y="1372318"/>
                </a:lnTo>
                <a:lnTo>
                  <a:pt x="201694" y="1368786"/>
                </a:lnTo>
                <a:lnTo>
                  <a:pt x="180907" y="1354613"/>
                </a:lnTo>
                <a:lnTo>
                  <a:pt x="160014" y="1338692"/>
                </a:lnTo>
                <a:lnTo>
                  <a:pt x="139936" y="1321449"/>
                </a:lnTo>
                <a:lnTo>
                  <a:pt x="121597" y="1303306"/>
                </a:lnTo>
                <a:lnTo>
                  <a:pt x="105917" y="1284688"/>
                </a:lnTo>
                <a:lnTo>
                  <a:pt x="85343" y="1249636"/>
                </a:lnTo>
                <a:lnTo>
                  <a:pt x="78485" y="1225252"/>
                </a:lnTo>
                <a:lnTo>
                  <a:pt x="67817" y="1161244"/>
                </a:lnTo>
                <a:lnTo>
                  <a:pt x="58674" y="1091140"/>
                </a:lnTo>
                <a:lnTo>
                  <a:pt x="47243" y="955504"/>
                </a:lnTo>
                <a:lnTo>
                  <a:pt x="50291" y="814534"/>
                </a:lnTo>
                <a:lnTo>
                  <a:pt x="78485" y="676612"/>
                </a:lnTo>
                <a:lnTo>
                  <a:pt x="76961" y="656038"/>
                </a:lnTo>
                <a:lnTo>
                  <a:pt x="66293" y="644608"/>
                </a:lnTo>
                <a:lnTo>
                  <a:pt x="50291" y="644608"/>
                </a:lnTo>
                <a:lnTo>
                  <a:pt x="35051" y="657562"/>
                </a:lnTo>
                <a:lnTo>
                  <a:pt x="24383" y="678136"/>
                </a:lnTo>
                <a:lnTo>
                  <a:pt x="16001" y="700234"/>
                </a:lnTo>
                <a:lnTo>
                  <a:pt x="5333" y="748240"/>
                </a:lnTo>
                <a:lnTo>
                  <a:pt x="0" y="855682"/>
                </a:lnTo>
                <a:lnTo>
                  <a:pt x="10667" y="965410"/>
                </a:lnTo>
                <a:lnTo>
                  <a:pt x="25907" y="1062184"/>
                </a:lnTo>
                <a:lnTo>
                  <a:pt x="29717" y="1146004"/>
                </a:lnTo>
                <a:lnTo>
                  <a:pt x="35051" y="1232110"/>
                </a:lnTo>
                <a:lnTo>
                  <a:pt x="57150" y="1298404"/>
                </a:lnTo>
                <a:lnTo>
                  <a:pt x="69588" y="1320179"/>
                </a:lnTo>
                <a:lnTo>
                  <a:pt x="83837" y="1341067"/>
                </a:lnTo>
                <a:lnTo>
                  <a:pt x="99763" y="1361053"/>
                </a:lnTo>
                <a:lnTo>
                  <a:pt x="117232" y="1380119"/>
                </a:lnTo>
                <a:lnTo>
                  <a:pt x="136110" y="1398252"/>
                </a:lnTo>
                <a:lnTo>
                  <a:pt x="156264" y="1415435"/>
                </a:lnTo>
                <a:lnTo>
                  <a:pt x="177561" y="1431652"/>
                </a:lnTo>
                <a:lnTo>
                  <a:pt x="199866" y="1446889"/>
                </a:lnTo>
                <a:lnTo>
                  <a:pt x="223046" y="1461130"/>
                </a:lnTo>
                <a:lnTo>
                  <a:pt x="246968" y="1474359"/>
                </a:lnTo>
                <a:lnTo>
                  <a:pt x="271498" y="1486560"/>
                </a:lnTo>
                <a:lnTo>
                  <a:pt x="296503" y="1497719"/>
                </a:lnTo>
                <a:lnTo>
                  <a:pt x="321848" y="1507819"/>
                </a:lnTo>
                <a:lnTo>
                  <a:pt x="347400" y="1516845"/>
                </a:lnTo>
                <a:lnTo>
                  <a:pt x="373026" y="1524782"/>
                </a:lnTo>
                <a:lnTo>
                  <a:pt x="398593" y="153161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682488" y="4654549"/>
            <a:ext cx="156210" cy="217170"/>
          </a:xfrm>
          <a:custGeom>
            <a:avLst/>
            <a:gdLst/>
            <a:ahLst/>
            <a:cxnLst/>
            <a:rect l="l" t="t" r="r" b="b"/>
            <a:pathLst>
              <a:path w="156210" h="217170">
                <a:moveTo>
                  <a:pt x="86106" y="52577"/>
                </a:moveTo>
                <a:lnTo>
                  <a:pt x="57912" y="16001"/>
                </a:lnTo>
                <a:lnTo>
                  <a:pt x="38100" y="4572"/>
                </a:lnTo>
                <a:lnTo>
                  <a:pt x="12953" y="0"/>
                </a:lnTo>
                <a:lnTo>
                  <a:pt x="3810" y="2286"/>
                </a:lnTo>
                <a:lnTo>
                  <a:pt x="0" y="9144"/>
                </a:lnTo>
                <a:lnTo>
                  <a:pt x="9906" y="23622"/>
                </a:lnTo>
                <a:lnTo>
                  <a:pt x="12495" y="24478"/>
                </a:lnTo>
                <a:lnTo>
                  <a:pt x="25646" y="29953"/>
                </a:lnTo>
                <a:lnTo>
                  <a:pt x="36350" y="36392"/>
                </a:lnTo>
                <a:lnTo>
                  <a:pt x="44908" y="43712"/>
                </a:lnTo>
                <a:lnTo>
                  <a:pt x="51618" y="51830"/>
                </a:lnTo>
                <a:lnTo>
                  <a:pt x="56780" y="60662"/>
                </a:lnTo>
                <a:lnTo>
                  <a:pt x="60695" y="70124"/>
                </a:lnTo>
                <a:lnTo>
                  <a:pt x="63662" y="80133"/>
                </a:lnTo>
                <a:lnTo>
                  <a:pt x="65980" y="90606"/>
                </a:lnTo>
                <a:lnTo>
                  <a:pt x="67950" y="101459"/>
                </a:lnTo>
                <a:lnTo>
                  <a:pt x="69870" y="112607"/>
                </a:lnTo>
                <a:lnTo>
                  <a:pt x="72042" y="123969"/>
                </a:lnTo>
                <a:lnTo>
                  <a:pt x="74764" y="135460"/>
                </a:lnTo>
                <a:lnTo>
                  <a:pt x="78336" y="146997"/>
                </a:lnTo>
                <a:lnTo>
                  <a:pt x="83058" y="158496"/>
                </a:lnTo>
                <a:lnTo>
                  <a:pt x="102870" y="184403"/>
                </a:lnTo>
                <a:lnTo>
                  <a:pt x="125729" y="210312"/>
                </a:lnTo>
                <a:lnTo>
                  <a:pt x="138684" y="217170"/>
                </a:lnTo>
                <a:lnTo>
                  <a:pt x="150113" y="213360"/>
                </a:lnTo>
                <a:lnTo>
                  <a:pt x="156210" y="202691"/>
                </a:lnTo>
                <a:lnTo>
                  <a:pt x="153162" y="188975"/>
                </a:lnTo>
                <a:lnTo>
                  <a:pt x="137922" y="164591"/>
                </a:lnTo>
                <a:lnTo>
                  <a:pt x="122682" y="138684"/>
                </a:lnTo>
                <a:lnTo>
                  <a:pt x="105156" y="96774"/>
                </a:lnTo>
                <a:lnTo>
                  <a:pt x="86106" y="525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535422" y="4723129"/>
            <a:ext cx="220034" cy="441198"/>
          </a:xfrm>
          <a:custGeom>
            <a:avLst/>
            <a:gdLst/>
            <a:ahLst/>
            <a:cxnLst/>
            <a:rect l="l" t="t" r="r" b="b"/>
            <a:pathLst>
              <a:path w="220034" h="441198">
                <a:moveTo>
                  <a:pt x="157743" y="27205"/>
                </a:moveTo>
                <a:lnTo>
                  <a:pt x="146820" y="17962"/>
                </a:lnTo>
                <a:lnTo>
                  <a:pt x="135593" y="10226"/>
                </a:lnTo>
                <a:lnTo>
                  <a:pt x="124199" y="4177"/>
                </a:lnTo>
                <a:lnTo>
                  <a:pt x="112775" y="0"/>
                </a:lnTo>
                <a:lnTo>
                  <a:pt x="102107" y="0"/>
                </a:lnTo>
                <a:lnTo>
                  <a:pt x="97536" y="5334"/>
                </a:lnTo>
                <a:lnTo>
                  <a:pt x="103631" y="21336"/>
                </a:lnTo>
                <a:lnTo>
                  <a:pt x="109167" y="25378"/>
                </a:lnTo>
                <a:lnTo>
                  <a:pt x="118883" y="33077"/>
                </a:lnTo>
                <a:lnTo>
                  <a:pt x="128751" y="41715"/>
                </a:lnTo>
                <a:lnTo>
                  <a:pt x="138505" y="51180"/>
                </a:lnTo>
                <a:lnTo>
                  <a:pt x="147881" y="61359"/>
                </a:lnTo>
                <a:lnTo>
                  <a:pt x="156613" y="72137"/>
                </a:lnTo>
                <a:lnTo>
                  <a:pt x="164437" y="83402"/>
                </a:lnTo>
                <a:lnTo>
                  <a:pt x="171088" y="95040"/>
                </a:lnTo>
                <a:lnTo>
                  <a:pt x="176301" y="106939"/>
                </a:lnTo>
                <a:lnTo>
                  <a:pt x="179812" y="118984"/>
                </a:lnTo>
                <a:lnTo>
                  <a:pt x="181355" y="131064"/>
                </a:lnTo>
                <a:lnTo>
                  <a:pt x="169925" y="177546"/>
                </a:lnTo>
                <a:lnTo>
                  <a:pt x="159951" y="187273"/>
                </a:lnTo>
                <a:lnTo>
                  <a:pt x="150189" y="195888"/>
                </a:lnTo>
                <a:lnTo>
                  <a:pt x="141152" y="203044"/>
                </a:lnTo>
                <a:lnTo>
                  <a:pt x="132765" y="209000"/>
                </a:lnTo>
                <a:lnTo>
                  <a:pt x="124953" y="214012"/>
                </a:lnTo>
                <a:lnTo>
                  <a:pt x="117641" y="218338"/>
                </a:lnTo>
                <a:lnTo>
                  <a:pt x="110754" y="222234"/>
                </a:lnTo>
                <a:lnTo>
                  <a:pt x="104217" y="225958"/>
                </a:lnTo>
                <a:lnTo>
                  <a:pt x="97955" y="229766"/>
                </a:lnTo>
                <a:lnTo>
                  <a:pt x="91893" y="233917"/>
                </a:lnTo>
                <a:lnTo>
                  <a:pt x="85956" y="238666"/>
                </a:lnTo>
                <a:lnTo>
                  <a:pt x="80070" y="244271"/>
                </a:lnTo>
                <a:lnTo>
                  <a:pt x="74159" y="250988"/>
                </a:lnTo>
                <a:lnTo>
                  <a:pt x="68148" y="259076"/>
                </a:lnTo>
                <a:lnTo>
                  <a:pt x="61963" y="268791"/>
                </a:lnTo>
                <a:lnTo>
                  <a:pt x="55527" y="280391"/>
                </a:lnTo>
                <a:lnTo>
                  <a:pt x="48767" y="294132"/>
                </a:lnTo>
                <a:lnTo>
                  <a:pt x="40386" y="313182"/>
                </a:lnTo>
                <a:lnTo>
                  <a:pt x="31241" y="332232"/>
                </a:lnTo>
                <a:lnTo>
                  <a:pt x="16001" y="372618"/>
                </a:lnTo>
                <a:lnTo>
                  <a:pt x="4572" y="407670"/>
                </a:lnTo>
                <a:lnTo>
                  <a:pt x="0" y="432054"/>
                </a:lnTo>
                <a:lnTo>
                  <a:pt x="3810" y="441198"/>
                </a:lnTo>
                <a:lnTo>
                  <a:pt x="12270" y="434140"/>
                </a:lnTo>
                <a:lnTo>
                  <a:pt x="20120" y="425465"/>
                </a:lnTo>
                <a:lnTo>
                  <a:pt x="27580" y="415362"/>
                </a:lnTo>
                <a:lnTo>
                  <a:pt x="34694" y="404144"/>
                </a:lnTo>
                <a:lnTo>
                  <a:pt x="41508" y="392122"/>
                </a:lnTo>
                <a:lnTo>
                  <a:pt x="48066" y="379608"/>
                </a:lnTo>
                <a:lnTo>
                  <a:pt x="54414" y="366915"/>
                </a:lnTo>
                <a:lnTo>
                  <a:pt x="60597" y="354353"/>
                </a:lnTo>
                <a:lnTo>
                  <a:pt x="66661" y="342234"/>
                </a:lnTo>
                <a:lnTo>
                  <a:pt x="72649" y="330871"/>
                </a:lnTo>
                <a:lnTo>
                  <a:pt x="78607" y="320575"/>
                </a:lnTo>
                <a:lnTo>
                  <a:pt x="84581" y="311658"/>
                </a:lnTo>
                <a:lnTo>
                  <a:pt x="90561" y="302496"/>
                </a:lnTo>
                <a:lnTo>
                  <a:pt x="98763" y="292017"/>
                </a:lnTo>
                <a:lnTo>
                  <a:pt x="107573" y="282635"/>
                </a:lnTo>
                <a:lnTo>
                  <a:pt x="116904" y="274151"/>
                </a:lnTo>
                <a:lnTo>
                  <a:pt x="126672" y="266364"/>
                </a:lnTo>
                <a:lnTo>
                  <a:pt x="136791" y="259074"/>
                </a:lnTo>
                <a:lnTo>
                  <a:pt x="147175" y="252082"/>
                </a:lnTo>
                <a:lnTo>
                  <a:pt x="157740" y="245186"/>
                </a:lnTo>
                <a:lnTo>
                  <a:pt x="168400" y="238188"/>
                </a:lnTo>
                <a:lnTo>
                  <a:pt x="179069" y="230886"/>
                </a:lnTo>
                <a:lnTo>
                  <a:pt x="191694" y="222381"/>
                </a:lnTo>
                <a:lnTo>
                  <a:pt x="201817" y="212461"/>
                </a:lnTo>
                <a:lnTo>
                  <a:pt x="209575" y="201308"/>
                </a:lnTo>
                <a:lnTo>
                  <a:pt x="215105" y="189105"/>
                </a:lnTo>
                <a:lnTo>
                  <a:pt x="218546" y="176034"/>
                </a:lnTo>
                <a:lnTo>
                  <a:pt x="220034" y="162278"/>
                </a:lnTo>
                <a:lnTo>
                  <a:pt x="219706" y="148020"/>
                </a:lnTo>
                <a:lnTo>
                  <a:pt x="217701" y="133442"/>
                </a:lnTo>
                <a:lnTo>
                  <a:pt x="214155" y="118726"/>
                </a:lnTo>
                <a:lnTo>
                  <a:pt x="209207" y="104055"/>
                </a:lnTo>
                <a:lnTo>
                  <a:pt x="202992" y="89613"/>
                </a:lnTo>
                <a:lnTo>
                  <a:pt x="195649" y="75580"/>
                </a:lnTo>
                <a:lnTo>
                  <a:pt x="187316" y="62141"/>
                </a:lnTo>
                <a:lnTo>
                  <a:pt x="178129" y="49476"/>
                </a:lnTo>
                <a:lnTo>
                  <a:pt x="168225" y="37770"/>
                </a:lnTo>
                <a:lnTo>
                  <a:pt x="157743" y="272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503418" y="4998994"/>
            <a:ext cx="278130" cy="348975"/>
          </a:xfrm>
          <a:custGeom>
            <a:avLst/>
            <a:gdLst/>
            <a:ahLst/>
            <a:cxnLst/>
            <a:rect l="l" t="t" r="r" b="b"/>
            <a:pathLst>
              <a:path w="278130" h="348975">
                <a:moveTo>
                  <a:pt x="138684" y="99801"/>
                </a:moveTo>
                <a:lnTo>
                  <a:pt x="152400" y="74655"/>
                </a:lnTo>
                <a:lnTo>
                  <a:pt x="185166" y="35793"/>
                </a:lnTo>
                <a:lnTo>
                  <a:pt x="207264" y="25887"/>
                </a:lnTo>
                <a:lnTo>
                  <a:pt x="235458" y="25887"/>
                </a:lnTo>
                <a:lnTo>
                  <a:pt x="241554" y="33507"/>
                </a:lnTo>
                <a:lnTo>
                  <a:pt x="241554" y="50271"/>
                </a:lnTo>
                <a:lnTo>
                  <a:pt x="225552" y="102849"/>
                </a:lnTo>
                <a:lnTo>
                  <a:pt x="214122" y="131805"/>
                </a:lnTo>
                <a:lnTo>
                  <a:pt x="202692" y="159999"/>
                </a:lnTo>
                <a:lnTo>
                  <a:pt x="193548" y="182859"/>
                </a:lnTo>
                <a:lnTo>
                  <a:pt x="187452" y="197337"/>
                </a:lnTo>
                <a:lnTo>
                  <a:pt x="155448" y="217149"/>
                </a:lnTo>
                <a:lnTo>
                  <a:pt x="140061" y="219813"/>
                </a:lnTo>
                <a:lnTo>
                  <a:pt x="124589" y="222711"/>
                </a:lnTo>
                <a:lnTo>
                  <a:pt x="110435" y="225733"/>
                </a:lnTo>
                <a:lnTo>
                  <a:pt x="97481" y="229025"/>
                </a:lnTo>
                <a:lnTo>
                  <a:pt x="85607" y="232737"/>
                </a:lnTo>
                <a:lnTo>
                  <a:pt x="74693" y="237015"/>
                </a:lnTo>
                <a:lnTo>
                  <a:pt x="64621" y="242007"/>
                </a:lnTo>
                <a:lnTo>
                  <a:pt x="55271" y="247861"/>
                </a:lnTo>
                <a:lnTo>
                  <a:pt x="46524" y="254724"/>
                </a:lnTo>
                <a:lnTo>
                  <a:pt x="38259" y="262743"/>
                </a:lnTo>
                <a:lnTo>
                  <a:pt x="30358" y="272066"/>
                </a:lnTo>
                <a:lnTo>
                  <a:pt x="22701" y="282841"/>
                </a:lnTo>
                <a:lnTo>
                  <a:pt x="15168" y="295216"/>
                </a:lnTo>
                <a:lnTo>
                  <a:pt x="7641" y="309337"/>
                </a:lnTo>
                <a:lnTo>
                  <a:pt x="0" y="325353"/>
                </a:lnTo>
                <a:lnTo>
                  <a:pt x="9906" y="348975"/>
                </a:lnTo>
                <a:lnTo>
                  <a:pt x="22098" y="348975"/>
                </a:lnTo>
                <a:lnTo>
                  <a:pt x="33528" y="339069"/>
                </a:lnTo>
                <a:lnTo>
                  <a:pt x="53340" y="306303"/>
                </a:lnTo>
                <a:lnTo>
                  <a:pt x="79248" y="278109"/>
                </a:lnTo>
                <a:lnTo>
                  <a:pt x="149352" y="249153"/>
                </a:lnTo>
                <a:lnTo>
                  <a:pt x="185928" y="237723"/>
                </a:lnTo>
                <a:lnTo>
                  <a:pt x="202692" y="230103"/>
                </a:lnTo>
                <a:lnTo>
                  <a:pt x="218694" y="217911"/>
                </a:lnTo>
                <a:lnTo>
                  <a:pt x="219049" y="216501"/>
                </a:lnTo>
                <a:lnTo>
                  <a:pt x="222460" y="204501"/>
                </a:lnTo>
                <a:lnTo>
                  <a:pt x="226509" y="192390"/>
                </a:lnTo>
                <a:lnTo>
                  <a:pt x="231068" y="180196"/>
                </a:lnTo>
                <a:lnTo>
                  <a:pt x="236009" y="167947"/>
                </a:lnTo>
                <a:lnTo>
                  <a:pt x="241202" y="155672"/>
                </a:lnTo>
                <a:lnTo>
                  <a:pt x="246519" y="143400"/>
                </a:lnTo>
                <a:lnTo>
                  <a:pt x="251833" y="131159"/>
                </a:lnTo>
                <a:lnTo>
                  <a:pt x="257014" y="118978"/>
                </a:lnTo>
                <a:lnTo>
                  <a:pt x="261935" y="106885"/>
                </a:lnTo>
                <a:lnTo>
                  <a:pt x="266466" y="94909"/>
                </a:lnTo>
                <a:lnTo>
                  <a:pt x="270480" y="83078"/>
                </a:lnTo>
                <a:lnTo>
                  <a:pt x="273847" y="71422"/>
                </a:lnTo>
                <a:lnTo>
                  <a:pt x="276440" y="59969"/>
                </a:lnTo>
                <a:lnTo>
                  <a:pt x="278130" y="48747"/>
                </a:lnTo>
                <a:lnTo>
                  <a:pt x="270510" y="19791"/>
                </a:lnTo>
                <a:lnTo>
                  <a:pt x="249174" y="3027"/>
                </a:lnTo>
                <a:lnTo>
                  <a:pt x="245980" y="2248"/>
                </a:lnTo>
                <a:lnTo>
                  <a:pt x="232753" y="154"/>
                </a:lnTo>
                <a:lnTo>
                  <a:pt x="220324" y="0"/>
                </a:lnTo>
                <a:lnTo>
                  <a:pt x="208610" y="1640"/>
                </a:lnTo>
                <a:lnTo>
                  <a:pt x="197525" y="4931"/>
                </a:lnTo>
                <a:lnTo>
                  <a:pt x="186986" y="9731"/>
                </a:lnTo>
                <a:lnTo>
                  <a:pt x="176907" y="15894"/>
                </a:lnTo>
                <a:lnTo>
                  <a:pt x="167205" y="23276"/>
                </a:lnTo>
                <a:lnTo>
                  <a:pt x="157794" y="31736"/>
                </a:lnTo>
                <a:lnTo>
                  <a:pt x="148590" y="41127"/>
                </a:lnTo>
                <a:lnTo>
                  <a:pt x="143987" y="45977"/>
                </a:lnTo>
                <a:lnTo>
                  <a:pt x="135930" y="55422"/>
                </a:lnTo>
                <a:lnTo>
                  <a:pt x="128225" y="65639"/>
                </a:lnTo>
                <a:lnTo>
                  <a:pt x="120910" y="76489"/>
                </a:lnTo>
                <a:lnTo>
                  <a:pt x="114023" y="87832"/>
                </a:lnTo>
                <a:lnTo>
                  <a:pt x="107602" y="99530"/>
                </a:lnTo>
                <a:lnTo>
                  <a:pt x="101686" y="111444"/>
                </a:lnTo>
                <a:lnTo>
                  <a:pt x="96312" y="123435"/>
                </a:lnTo>
                <a:lnTo>
                  <a:pt x="91517" y="135363"/>
                </a:lnTo>
                <a:lnTo>
                  <a:pt x="87340" y="147089"/>
                </a:lnTo>
                <a:lnTo>
                  <a:pt x="83820" y="158475"/>
                </a:lnTo>
                <a:lnTo>
                  <a:pt x="89154" y="173715"/>
                </a:lnTo>
                <a:lnTo>
                  <a:pt x="96774" y="175239"/>
                </a:lnTo>
                <a:lnTo>
                  <a:pt x="104394" y="169143"/>
                </a:lnTo>
                <a:lnTo>
                  <a:pt x="115824" y="149331"/>
                </a:lnTo>
                <a:lnTo>
                  <a:pt x="127254" y="124947"/>
                </a:lnTo>
                <a:lnTo>
                  <a:pt x="138684" y="9980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559806" y="5277865"/>
            <a:ext cx="223266" cy="359663"/>
          </a:xfrm>
          <a:custGeom>
            <a:avLst/>
            <a:gdLst/>
            <a:ahLst/>
            <a:cxnLst/>
            <a:rect l="l" t="t" r="r" b="b"/>
            <a:pathLst>
              <a:path w="223266" h="359663">
                <a:moveTo>
                  <a:pt x="29718" y="108966"/>
                </a:moveTo>
                <a:lnTo>
                  <a:pt x="44958" y="80010"/>
                </a:lnTo>
                <a:lnTo>
                  <a:pt x="67818" y="57912"/>
                </a:lnTo>
                <a:lnTo>
                  <a:pt x="97536" y="44958"/>
                </a:lnTo>
                <a:lnTo>
                  <a:pt x="131064" y="43434"/>
                </a:lnTo>
                <a:lnTo>
                  <a:pt x="145542" y="55625"/>
                </a:lnTo>
                <a:lnTo>
                  <a:pt x="156972" y="85344"/>
                </a:lnTo>
                <a:lnTo>
                  <a:pt x="166116" y="127254"/>
                </a:lnTo>
                <a:lnTo>
                  <a:pt x="170688" y="174498"/>
                </a:lnTo>
                <a:lnTo>
                  <a:pt x="175260" y="271272"/>
                </a:lnTo>
                <a:lnTo>
                  <a:pt x="172212" y="332232"/>
                </a:lnTo>
                <a:lnTo>
                  <a:pt x="174498" y="349758"/>
                </a:lnTo>
                <a:lnTo>
                  <a:pt x="186690" y="359663"/>
                </a:lnTo>
                <a:lnTo>
                  <a:pt x="202692" y="358139"/>
                </a:lnTo>
                <a:lnTo>
                  <a:pt x="214122" y="344424"/>
                </a:lnTo>
                <a:lnTo>
                  <a:pt x="222504" y="306324"/>
                </a:lnTo>
                <a:lnTo>
                  <a:pt x="223266" y="267462"/>
                </a:lnTo>
                <a:lnTo>
                  <a:pt x="216408" y="190500"/>
                </a:lnTo>
                <a:lnTo>
                  <a:pt x="207264" y="83058"/>
                </a:lnTo>
                <a:lnTo>
                  <a:pt x="198882" y="55625"/>
                </a:lnTo>
                <a:lnTo>
                  <a:pt x="183642" y="30480"/>
                </a:lnTo>
                <a:lnTo>
                  <a:pt x="161544" y="9906"/>
                </a:lnTo>
                <a:lnTo>
                  <a:pt x="135636" y="0"/>
                </a:lnTo>
                <a:lnTo>
                  <a:pt x="102870" y="3810"/>
                </a:lnTo>
                <a:lnTo>
                  <a:pt x="87630" y="9906"/>
                </a:lnTo>
                <a:lnTo>
                  <a:pt x="73914" y="19050"/>
                </a:lnTo>
                <a:lnTo>
                  <a:pt x="46482" y="40386"/>
                </a:lnTo>
                <a:lnTo>
                  <a:pt x="23622" y="64008"/>
                </a:lnTo>
                <a:lnTo>
                  <a:pt x="9906" y="81534"/>
                </a:lnTo>
                <a:lnTo>
                  <a:pt x="0" y="101346"/>
                </a:lnTo>
                <a:lnTo>
                  <a:pt x="10668" y="119634"/>
                </a:lnTo>
                <a:lnTo>
                  <a:pt x="21336" y="118872"/>
                </a:lnTo>
                <a:lnTo>
                  <a:pt x="29718" y="10896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774690" y="5236795"/>
            <a:ext cx="185165" cy="347394"/>
          </a:xfrm>
          <a:custGeom>
            <a:avLst/>
            <a:gdLst/>
            <a:ahLst/>
            <a:cxnLst/>
            <a:rect l="l" t="t" r="r" b="b"/>
            <a:pathLst>
              <a:path w="185165" h="347394">
                <a:moveTo>
                  <a:pt x="44675" y="87119"/>
                </a:moveTo>
                <a:lnTo>
                  <a:pt x="40123" y="75339"/>
                </a:lnTo>
                <a:lnTo>
                  <a:pt x="35701" y="63558"/>
                </a:lnTo>
                <a:lnTo>
                  <a:pt x="31450" y="51767"/>
                </a:lnTo>
                <a:lnTo>
                  <a:pt x="27410" y="39956"/>
                </a:lnTo>
                <a:lnTo>
                  <a:pt x="23622" y="28116"/>
                </a:lnTo>
                <a:lnTo>
                  <a:pt x="39624" y="26592"/>
                </a:lnTo>
                <a:lnTo>
                  <a:pt x="57150" y="32688"/>
                </a:lnTo>
                <a:lnTo>
                  <a:pt x="74675" y="44880"/>
                </a:lnTo>
                <a:lnTo>
                  <a:pt x="92963" y="60882"/>
                </a:lnTo>
                <a:lnTo>
                  <a:pt x="109727" y="78408"/>
                </a:lnTo>
                <a:lnTo>
                  <a:pt x="124968" y="95172"/>
                </a:lnTo>
                <a:lnTo>
                  <a:pt x="150113" y="121080"/>
                </a:lnTo>
                <a:lnTo>
                  <a:pt x="166877" y="127938"/>
                </a:lnTo>
                <a:lnTo>
                  <a:pt x="179832" y="122604"/>
                </a:lnTo>
                <a:lnTo>
                  <a:pt x="185165" y="109650"/>
                </a:lnTo>
                <a:lnTo>
                  <a:pt x="179070" y="92886"/>
                </a:lnTo>
                <a:lnTo>
                  <a:pt x="166877" y="79170"/>
                </a:lnTo>
                <a:lnTo>
                  <a:pt x="140970" y="50214"/>
                </a:lnTo>
                <a:lnTo>
                  <a:pt x="128777" y="37260"/>
                </a:lnTo>
                <a:lnTo>
                  <a:pt x="103632" y="19734"/>
                </a:lnTo>
                <a:lnTo>
                  <a:pt x="91722" y="14344"/>
                </a:lnTo>
                <a:lnTo>
                  <a:pt x="81196" y="10158"/>
                </a:lnTo>
                <a:lnTo>
                  <a:pt x="69485" y="6164"/>
                </a:lnTo>
                <a:lnTo>
                  <a:pt x="57132" y="2828"/>
                </a:lnTo>
                <a:lnTo>
                  <a:pt x="44681" y="618"/>
                </a:lnTo>
                <a:lnTo>
                  <a:pt x="32677" y="0"/>
                </a:lnTo>
                <a:lnTo>
                  <a:pt x="21662" y="1440"/>
                </a:lnTo>
                <a:lnTo>
                  <a:pt x="12182" y="5406"/>
                </a:lnTo>
                <a:lnTo>
                  <a:pt x="4780" y="12364"/>
                </a:lnTo>
                <a:lnTo>
                  <a:pt x="0" y="22782"/>
                </a:lnTo>
                <a:lnTo>
                  <a:pt x="13715" y="82218"/>
                </a:lnTo>
                <a:lnTo>
                  <a:pt x="29718" y="114984"/>
                </a:lnTo>
                <a:lnTo>
                  <a:pt x="41148" y="141654"/>
                </a:lnTo>
                <a:lnTo>
                  <a:pt x="54102" y="188898"/>
                </a:lnTo>
                <a:lnTo>
                  <a:pt x="62484" y="239952"/>
                </a:lnTo>
                <a:lnTo>
                  <a:pt x="64770" y="339012"/>
                </a:lnTo>
                <a:lnTo>
                  <a:pt x="68580" y="347394"/>
                </a:lnTo>
                <a:lnTo>
                  <a:pt x="78486" y="341298"/>
                </a:lnTo>
                <a:lnTo>
                  <a:pt x="89916" y="329106"/>
                </a:lnTo>
                <a:lnTo>
                  <a:pt x="98298" y="313104"/>
                </a:lnTo>
                <a:lnTo>
                  <a:pt x="100584" y="268908"/>
                </a:lnTo>
                <a:lnTo>
                  <a:pt x="99121" y="257240"/>
                </a:lnTo>
                <a:lnTo>
                  <a:pt x="97047" y="244480"/>
                </a:lnTo>
                <a:lnTo>
                  <a:pt x="94529" y="231852"/>
                </a:lnTo>
                <a:lnTo>
                  <a:pt x="91610" y="219345"/>
                </a:lnTo>
                <a:lnTo>
                  <a:pt x="88330" y="206951"/>
                </a:lnTo>
                <a:lnTo>
                  <a:pt x="84730" y="194659"/>
                </a:lnTo>
                <a:lnTo>
                  <a:pt x="80851" y="182462"/>
                </a:lnTo>
                <a:lnTo>
                  <a:pt x="76733" y="170349"/>
                </a:lnTo>
                <a:lnTo>
                  <a:pt x="72419" y="158310"/>
                </a:lnTo>
                <a:lnTo>
                  <a:pt x="67948" y="146337"/>
                </a:lnTo>
                <a:lnTo>
                  <a:pt x="63361" y="134419"/>
                </a:lnTo>
                <a:lnTo>
                  <a:pt x="58699" y="122548"/>
                </a:lnTo>
                <a:lnTo>
                  <a:pt x="54004" y="110714"/>
                </a:lnTo>
                <a:lnTo>
                  <a:pt x="49316" y="98908"/>
                </a:lnTo>
                <a:lnTo>
                  <a:pt x="44675" y="8711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812028" y="4985258"/>
            <a:ext cx="141732" cy="288797"/>
          </a:xfrm>
          <a:custGeom>
            <a:avLst/>
            <a:gdLst/>
            <a:ahLst/>
            <a:cxnLst/>
            <a:rect l="l" t="t" r="r" b="b"/>
            <a:pathLst>
              <a:path w="141732" h="288797">
                <a:moveTo>
                  <a:pt x="50292" y="43433"/>
                </a:moveTo>
                <a:lnTo>
                  <a:pt x="65532" y="64769"/>
                </a:lnTo>
                <a:lnTo>
                  <a:pt x="81534" y="89915"/>
                </a:lnTo>
                <a:lnTo>
                  <a:pt x="98298" y="110489"/>
                </a:lnTo>
                <a:lnTo>
                  <a:pt x="115062" y="112775"/>
                </a:lnTo>
                <a:lnTo>
                  <a:pt x="119634" y="105155"/>
                </a:lnTo>
                <a:lnTo>
                  <a:pt x="116586" y="96012"/>
                </a:lnTo>
                <a:lnTo>
                  <a:pt x="102870" y="69341"/>
                </a:lnTo>
                <a:lnTo>
                  <a:pt x="90677" y="41147"/>
                </a:lnTo>
                <a:lnTo>
                  <a:pt x="79248" y="26669"/>
                </a:lnTo>
                <a:lnTo>
                  <a:pt x="60198" y="9905"/>
                </a:lnTo>
                <a:lnTo>
                  <a:pt x="38862" y="0"/>
                </a:lnTo>
                <a:lnTo>
                  <a:pt x="22860" y="4571"/>
                </a:lnTo>
                <a:lnTo>
                  <a:pt x="12954" y="22097"/>
                </a:lnTo>
                <a:lnTo>
                  <a:pt x="5334" y="40386"/>
                </a:lnTo>
                <a:lnTo>
                  <a:pt x="0" y="80009"/>
                </a:lnTo>
                <a:lnTo>
                  <a:pt x="3810" y="160019"/>
                </a:lnTo>
                <a:lnTo>
                  <a:pt x="17525" y="195071"/>
                </a:lnTo>
                <a:lnTo>
                  <a:pt x="24283" y="202938"/>
                </a:lnTo>
                <a:lnTo>
                  <a:pt x="33911" y="212331"/>
                </a:lnTo>
                <a:lnTo>
                  <a:pt x="43736" y="220304"/>
                </a:lnTo>
                <a:lnTo>
                  <a:pt x="53682" y="227283"/>
                </a:lnTo>
                <a:lnTo>
                  <a:pt x="63674" y="233696"/>
                </a:lnTo>
                <a:lnTo>
                  <a:pt x="73638" y="239971"/>
                </a:lnTo>
                <a:lnTo>
                  <a:pt x="83497" y="246535"/>
                </a:lnTo>
                <a:lnTo>
                  <a:pt x="93177" y="253815"/>
                </a:lnTo>
                <a:lnTo>
                  <a:pt x="102604" y="262239"/>
                </a:lnTo>
                <a:lnTo>
                  <a:pt x="111702" y="272233"/>
                </a:lnTo>
                <a:lnTo>
                  <a:pt x="120396" y="284225"/>
                </a:lnTo>
                <a:lnTo>
                  <a:pt x="136398" y="288797"/>
                </a:lnTo>
                <a:lnTo>
                  <a:pt x="141732" y="281177"/>
                </a:lnTo>
                <a:lnTo>
                  <a:pt x="139446" y="272033"/>
                </a:lnTo>
                <a:lnTo>
                  <a:pt x="113537" y="222503"/>
                </a:lnTo>
                <a:lnTo>
                  <a:pt x="98003" y="208127"/>
                </a:lnTo>
                <a:lnTo>
                  <a:pt x="84542" y="196058"/>
                </a:lnTo>
                <a:lnTo>
                  <a:pt x="73017" y="185997"/>
                </a:lnTo>
                <a:lnTo>
                  <a:pt x="63289" y="177643"/>
                </a:lnTo>
                <a:lnTo>
                  <a:pt x="55222" y="170696"/>
                </a:lnTo>
                <a:lnTo>
                  <a:pt x="48676" y="164857"/>
                </a:lnTo>
                <a:lnTo>
                  <a:pt x="43515" y="159824"/>
                </a:lnTo>
                <a:lnTo>
                  <a:pt x="39600" y="155298"/>
                </a:lnTo>
                <a:lnTo>
                  <a:pt x="36793" y="150979"/>
                </a:lnTo>
                <a:lnTo>
                  <a:pt x="34956" y="146565"/>
                </a:lnTo>
                <a:lnTo>
                  <a:pt x="33952" y="141758"/>
                </a:lnTo>
                <a:lnTo>
                  <a:pt x="33643" y="136257"/>
                </a:lnTo>
                <a:lnTo>
                  <a:pt x="33890" y="129762"/>
                </a:lnTo>
                <a:lnTo>
                  <a:pt x="34556" y="121972"/>
                </a:lnTo>
                <a:lnTo>
                  <a:pt x="35503" y="112588"/>
                </a:lnTo>
                <a:lnTo>
                  <a:pt x="36593" y="101309"/>
                </a:lnTo>
                <a:lnTo>
                  <a:pt x="37687" y="87835"/>
                </a:lnTo>
                <a:lnTo>
                  <a:pt x="38650" y="71866"/>
                </a:lnTo>
                <a:lnTo>
                  <a:pt x="39341" y="53101"/>
                </a:lnTo>
                <a:lnTo>
                  <a:pt x="39624" y="31241"/>
                </a:lnTo>
                <a:lnTo>
                  <a:pt x="50292" y="4343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439154" y="4765801"/>
            <a:ext cx="307086" cy="105156"/>
          </a:xfrm>
          <a:custGeom>
            <a:avLst/>
            <a:gdLst/>
            <a:ahLst/>
            <a:cxnLst/>
            <a:rect l="l" t="t" r="r" b="b"/>
            <a:pathLst>
              <a:path w="307086" h="105156">
                <a:moveTo>
                  <a:pt x="216407" y="6096"/>
                </a:moveTo>
                <a:lnTo>
                  <a:pt x="182118" y="6858"/>
                </a:lnTo>
                <a:lnTo>
                  <a:pt x="147827" y="12192"/>
                </a:lnTo>
                <a:lnTo>
                  <a:pt x="126492" y="22860"/>
                </a:lnTo>
                <a:lnTo>
                  <a:pt x="111251" y="36575"/>
                </a:lnTo>
                <a:lnTo>
                  <a:pt x="99060" y="53339"/>
                </a:lnTo>
                <a:lnTo>
                  <a:pt x="83820" y="70865"/>
                </a:lnTo>
                <a:lnTo>
                  <a:pt x="68579" y="76200"/>
                </a:lnTo>
                <a:lnTo>
                  <a:pt x="50292" y="68580"/>
                </a:lnTo>
                <a:lnTo>
                  <a:pt x="30479" y="57912"/>
                </a:lnTo>
                <a:lnTo>
                  <a:pt x="13716" y="50292"/>
                </a:lnTo>
                <a:lnTo>
                  <a:pt x="4572" y="52577"/>
                </a:lnTo>
                <a:lnTo>
                  <a:pt x="0" y="58674"/>
                </a:lnTo>
                <a:lnTo>
                  <a:pt x="8381" y="73151"/>
                </a:lnTo>
                <a:lnTo>
                  <a:pt x="32766" y="83820"/>
                </a:lnTo>
                <a:lnTo>
                  <a:pt x="60960" y="96774"/>
                </a:lnTo>
                <a:lnTo>
                  <a:pt x="89916" y="105156"/>
                </a:lnTo>
                <a:lnTo>
                  <a:pt x="102870" y="102870"/>
                </a:lnTo>
                <a:lnTo>
                  <a:pt x="112014" y="96774"/>
                </a:lnTo>
                <a:lnTo>
                  <a:pt x="122681" y="83058"/>
                </a:lnTo>
                <a:lnTo>
                  <a:pt x="131825" y="67818"/>
                </a:lnTo>
                <a:lnTo>
                  <a:pt x="158496" y="44958"/>
                </a:lnTo>
                <a:lnTo>
                  <a:pt x="188975" y="43434"/>
                </a:lnTo>
                <a:lnTo>
                  <a:pt x="219455" y="44196"/>
                </a:lnTo>
                <a:lnTo>
                  <a:pt x="237744" y="41148"/>
                </a:lnTo>
                <a:lnTo>
                  <a:pt x="256794" y="35051"/>
                </a:lnTo>
                <a:lnTo>
                  <a:pt x="296418" y="22860"/>
                </a:lnTo>
                <a:lnTo>
                  <a:pt x="304038" y="18287"/>
                </a:lnTo>
                <a:lnTo>
                  <a:pt x="307086" y="9906"/>
                </a:lnTo>
                <a:lnTo>
                  <a:pt x="294894" y="0"/>
                </a:lnTo>
                <a:lnTo>
                  <a:pt x="216407" y="60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630416" y="4827385"/>
            <a:ext cx="258317" cy="225690"/>
          </a:xfrm>
          <a:custGeom>
            <a:avLst/>
            <a:gdLst/>
            <a:ahLst/>
            <a:cxnLst/>
            <a:rect l="l" t="t" r="r" b="b"/>
            <a:pathLst>
              <a:path w="258317" h="225690">
                <a:moveTo>
                  <a:pt x="189737" y="10806"/>
                </a:moveTo>
                <a:lnTo>
                  <a:pt x="177545" y="138"/>
                </a:lnTo>
                <a:lnTo>
                  <a:pt x="162725" y="0"/>
                </a:lnTo>
                <a:lnTo>
                  <a:pt x="149915" y="752"/>
                </a:lnTo>
                <a:lnTo>
                  <a:pt x="137192" y="2287"/>
                </a:lnTo>
                <a:lnTo>
                  <a:pt x="124589" y="4574"/>
                </a:lnTo>
                <a:lnTo>
                  <a:pt x="112139" y="7587"/>
                </a:lnTo>
                <a:lnTo>
                  <a:pt x="99873" y="11297"/>
                </a:lnTo>
                <a:lnTo>
                  <a:pt x="87826" y="15676"/>
                </a:lnTo>
                <a:lnTo>
                  <a:pt x="76029" y="20696"/>
                </a:lnTo>
                <a:lnTo>
                  <a:pt x="64516" y="26328"/>
                </a:lnTo>
                <a:lnTo>
                  <a:pt x="53319" y="32545"/>
                </a:lnTo>
                <a:lnTo>
                  <a:pt x="42470" y="39318"/>
                </a:lnTo>
                <a:lnTo>
                  <a:pt x="32003" y="46620"/>
                </a:lnTo>
                <a:lnTo>
                  <a:pt x="20574" y="57288"/>
                </a:lnTo>
                <a:lnTo>
                  <a:pt x="11429" y="68718"/>
                </a:lnTo>
                <a:lnTo>
                  <a:pt x="4572" y="80910"/>
                </a:lnTo>
                <a:lnTo>
                  <a:pt x="0" y="93102"/>
                </a:lnTo>
                <a:lnTo>
                  <a:pt x="761" y="120534"/>
                </a:lnTo>
                <a:lnTo>
                  <a:pt x="24383" y="150252"/>
                </a:lnTo>
                <a:lnTo>
                  <a:pt x="64007" y="163968"/>
                </a:lnTo>
                <a:lnTo>
                  <a:pt x="147827" y="173874"/>
                </a:lnTo>
                <a:lnTo>
                  <a:pt x="171450" y="180732"/>
                </a:lnTo>
                <a:lnTo>
                  <a:pt x="188975" y="190638"/>
                </a:lnTo>
                <a:lnTo>
                  <a:pt x="204215" y="203592"/>
                </a:lnTo>
                <a:lnTo>
                  <a:pt x="221741" y="219594"/>
                </a:lnTo>
                <a:lnTo>
                  <a:pt x="238505" y="225690"/>
                </a:lnTo>
                <a:lnTo>
                  <a:pt x="252222" y="219594"/>
                </a:lnTo>
                <a:lnTo>
                  <a:pt x="258317" y="206640"/>
                </a:lnTo>
                <a:lnTo>
                  <a:pt x="252222" y="189114"/>
                </a:lnTo>
                <a:lnTo>
                  <a:pt x="209550" y="151014"/>
                </a:lnTo>
                <a:lnTo>
                  <a:pt x="154685" y="131202"/>
                </a:lnTo>
                <a:lnTo>
                  <a:pt x="146691" y="130670"/>
                </a:lnTo>
                <a:lnTo>
                  <a:pt x="136409" y="131038"/>
                </a:lnTo>
                <a:lnTo>
                  <a:pt x="125355" y="132122"/>
                </a:lnTo>
                <a:lnTo>
                  <a:pt x="113821" y="133561"/>
                </a:lnTo>
                <a:lnTo>
                  <a:pt x="102096" y="134992"/>
                </a:lnTo>
                <a:lnTo>
                  <a:pt x="90471" y="136054"/>
                </a:lnTo>
                <a:lnTo>
                  <a:pt x="79234" y="136383"/>
                </a:lnTo>
                <a:lnTo>
                  <a:pt x="68676" y="135618"/>
                </a:lnTo>
                <a:lnTo>
                  <a:pt x="59086" y="133397"/>
                </a:lnTo>
                <a:lnTo>
                  <a:pt x="50755" y="129357"/>
                </a:lnTo>
                <a:lnTo>
                  <a:pt x="43973" y="123136"/>
                </a:lnTo>
                <a:lnTo>
                  <a:pt x="39028" y="114372"/>
                </a:lnTo>
                <a:lnTo>
                  <a:pt x="36212" y="102704"/>
                </a:lnTo>
                <a:lnTo>
                  <a:pt x="35813" y="87768"/>
                </a:lnTo>
                <a:lnTo>
                  <a:pt x="44195" y="67956"/>
                </a:lnTo>
                <a:lnTo>
                  <a:pt x="84581" y="44334"/>
                </a:lnTo>
                <a:lnTo>
                  <a:pt x="178307" y="22998"/>
                </a:lnTo>
                <a:lnTo>
                  <a:pt x="187451" y="18426"/>
                </a:lnTo>
                <a:lnTo>
                  <a:pt x="189737" y="1080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624320" y="5027929"/>
            <a:ext cx="234696" cy="335280"/>
          </a:xfrm>
          <a:custGeom>
            <a:avLst/>
            <a:gdLst/>
            <a:ahLst/>
            <a:cxnLst/>
            <a:rect l="l" t="t" r="r" b="b"/>
            <a:pathLst>
              <a:path w="234696" h="335280">
                <a:moveTo>
                  <a:pt x="41909" y="4572"/>
                </a:moveTo>
                <a:lnTo>
                  <a:pt x="29718" y="16002"/>
                </a:lnTo>
                <a:lnTo>
                  <a:pt x="19050" y="30480"/>
                </a:lnTo>
                <a:lnTo>
                  <a:pt x="10668" y="48006"/>
                </a:lnTo>
                <a:lnTo>
                  <a:pt x="761" y="85344"/>
                </a:lnTo>
                <a:lnTo>
                  <a:pt x="0" y="102108"/>
                </a:lnTo>
                <a:lnTo>
                  <a:pt x="761" y="117348"/>
                </a:lnTo>
                <a:lnTo>
                  <a:pt x="18287" y="153162"/>
                </a:lnTo>
                <a:lnTo>
                  <a:pt x="30222" y="165263"/>
                </a:lnTo>
                <a:lnTo>
                  <a:pt x="41282" y="175782"/>
                </a:lnTo>
                <a:lnTo>
                  <a:pt x="51541" y="184924"/>
                </a:lnTo>
                <a:lnTo>
                  <a:pt x="61073" y="192898"/>
                </a:lnTo>
                <a:lnTo>
                  <a:pt x="69951" y="199908"/>
                </a:lnTo>
                <a:lnTo>
                  <a:pt x="78247" y="206161"/>
                </a:lnTo>
                <a:lnTo>
                  <a:pt x="86037" y="211865"/>
                </a:lnTo>
                <a:lnTo>
                  <a:pt x="93392" y="217226"/>
                </a:lnTo>
                <a:lnTo>
                  <a:pt x="100387" y="222449"/>
                </a:lnTo>
                <a:lnTo>
                  <a:pt x="107094" y="227742"/>
                </a:lnTo>
                <a:lnTo>
                  <a:pt x="113587" y="233312"/>
                </a:lnTo>
                <a:lnTo>
                  <a:pt x="119940" y="239364"/>
                </a:lnTo>
                <a:lnTo>
                  <a:pt x="126225" y="246105"/>
                </a:lnTo>
                <a:lnTo>
                  <a:pt x="132516" y="253743"/>
                </a:lnTo>
                <a:lnTo>
                  <a:pt x="138887" y="262482"/>
                </a:lnTo>
                <a:lnTo>
                  <a:pt x="145410" y="272531"/>
                </a:lnTo>
                <a:lnTo>
                  <a:pt x="152159" y="284095"/>
                </a:lnTo>
                <a:lnTo>
                  <a:pt x="159208" y="297381"/>
                </a:lnTo>
                <a:lnTo>
                  <a:pt x="166630" y="312596"/>
                </a:lnTo>
                <a:lnTo>
                  <a:pt x="174498" y="329946"/>
                </a:lnTo>
                <a:lnTo>
                  <a:pt x="189737" y="335280"/>
                </a:lnTo>
                <a:lnTo>
                  <a:pt x="195072" y="329946"/>
                </a:lnTo>
                <a:lnTo>
                  <a:pt x="195072" y="319278"/>
                </a:lnTo>
                <a:lnTo>
                  <a:pt x="185927" y="291084"/>
                </a:lnTo>
                <a:lnTo>
                  <a:pt x="174498" y="261366"/>
                </a:lnTo>
                <a:lnTo>
                  <a:pt x="160020" y="233934"/>
                </a:lnTo>
                <a:lnTo>
                  <a:pt x="141731" y="211074"/>
                </a:lnTo>
                <a:lnTo>
                  <a:pt x="113537" y="189737"/>
                </a:lnTo>
                <a:lnTo>
                  <a:pt x="105350" y="183451"/>
                </a:lnTo>
                <a:lnTo>
                  <a:pt x="94714" y="175609"/>
                </a:lnTo>
                <a:lnTo>
                  <a:pt x="84380" y="168021"/>
                </a:lnTo>
                <a:lnTo>
                  <a:pt x="74545" y="160460"/>
                </a:lnTo>
                <a:lnTo>
                  <a:pt x="65403" y="152701"/>
                </a:lnTo>
                <a:lnTo>
                  <a:pt x="57152" y="144519"/>
                </a:lnTo>
                <a:lnTo>
                  <a:pt x="49988" y="135689"/>
                </a:lnTo>
                <a:lnTo>
                  <a:pt x="44107" y="125984"/>
                </a:lnTo>
                <a:lnTo>
                  <a:pt x="39705" y="115180"/>
                </a:lnTo>
                <a:lnTo>
                  <a:pt x="36979" y="103050"/>
                </a:lnTo>
                <a:lnTo>
                  <a:pt x="36124" y="89370"/>
                </a:lnTo>
                <a:lnTo>
                  <a:pt x="37337" y="73914"/>
                </a:lnTo>
                <a:lnTo>
                  <a:pt x="50291" y="53340"/>
                </a:lnTo>
                <a:lnTo>
                  <a:pt x="73913" y="44958"/>
                </a:lnTo>
                <a:lnTo>
                  <a:pt x="76383" y="44908"/>
                </a:lnTo>
                <a:lnTo>
                  <a:pt x="88746" y="45370"/>
                </a:lnTo>
                <a:lnTo>
                  <a:pt x="101211" y="46936"/>
                </a:lnTo>
                <a:lnTo>
                  <a:pt x="113709" y="49515"/>
                </a:lnTo>
                <a:lnTo>
                  <a:pt x="126172" y="53012"/>
                </a:lnTo>
                <a:lnTo>
                  <a:pt x="138532" y="57335"/>
                </a:lnTo>
                <a:lnTo>
                  <a:pt x="150721" y="62389"/>
                </a:lnTo>
                <a:lnTo>
                  <a:pt x="162669" y="68083"/>
                </a:lnTo>
                <a:lnTo>
                  <a:pt x="174308" y="74322"/>
                </a:lnTo>
                <a:lnTo>
                  <a:pt x="185570" y="81013"/>
                </a:lnTo>
                <a:lnTo>
                  <a:pt x="196386" y="88064"/>
                </a:lnTo>
                <a:lnTo>
                  <a:pt x="206688" y="95380"/>
                </a:lnTo>
                <a:lnTo>
                  <a:pt x="216407" y="102870"/>
                </a:lnTo>
                <a:lnTo>
                  <a:pt x="234696" y="112014"/>
                </a:lnTo>
                <a:lnTo>
                  <a:pt x="230124" y="87630"/>
                </a:lnTo>
                <a:lnTo>
                  <a:pt x="207263" y="50292"/>
                </a:lnTo>
                <a:lnTo>
                  <a:pt x="172211" y="20574"/>
                </a:lnTo>
                <a:lnTo>
                  <a:pt x="115824" y="3810"/>
                </a:lnTo>
                <a:lnTo>
                  <a:pt x="56387" y="0"/>
                </a:lnTo>
                <a:lnTo>
                  <a:pt x="41909" y="457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590030" y="5271008"/>
            <a:ext cx="198120" cy="388619"/>
          </a:xfrm>
          <a:custGeom>
            <a:avLst/>
            <a:gdLst/>
            <a:ahLst/>
            <a:cxnLst/>
            <a:rect l="l" t="t" r="r" b="b"/>
            <a:pathLst>
              <a:path w="198120" h="388619">
                <a:moveTo>
                  <a:pt x="16764" y="290321"/>
                </a:moveTo>
                <a:lnTo>
                  <a:pt x="26670" y="328421"/>
                </a:lnTo>
                <a:lnTo>
                  <a:pt x="35814" y="368045"/>
                </a:lnTo>
                <a:lnTo>
                  <a:pt x="44958" y="384047"/>
                </a:lnTo>
                <a:lnTo>
                  <a:pt x="59436" y="388619"/>
                </a:lnTo>
                <a:lnTo>
                  <a:pt x="73151" y="381000"/>
                </a:lnTo>
                <a:lnTo>
                  <a:pt x="80010" y="364997"/>
                </a:lnTo>
                <a:lnTo>
                  <a:pt x="63246" y="286512"/>
                </a:lnTo>
                <a:lnTo>
                  <a:pt x="51053" y="247650"/>
                </a:lnTo>
                <a:lnTo>
                  <a:pt x="42672" y="208025"/>
                </a:lnTo>
                <a:lnTo>
                  <a:pt x="51053" y="121157"/>
                </a:lnTo>
                <a:lnTo>
                  <a:pt x="63246" y="81533"/>
                </a:lnTo>
                <a:lnTo>
                  <a:pt x="77724" y="38862"/>
                </a:lnTo>
                <a:lnTo>
                  <a:pt x="98298" y="39624"/>
                </a:lnTo>
                <a:lnTo>
                  <a:pt x="104720" y="48187"/>
                </a:lnTo>
                <a:lnTo>
                  <a:pt x="112462" y="58551"/>
                </a:lnTo>
                <a:lnTo>
                  <a:pt x="120007" y="68799"/>
                </a:lnTo>
                <a:lnTo>
                  <a:pt x="127333" y="79006"/>
                </a:lnTo>
                <a:lnTo>
                  <a:pt x="134415" y="89249"/>
                </a:lnTo>
                <a:lnTo>
                  <a:pt x="141232" y="99606"/>
                </a:lnTo>
                <a:lnTo>
                  <a:pt x="147760" y="110152"/>
                </a:lnTo>
                <a:lnTo>
                  <a:pt x="153976" y="120963"/>
                </a:lnTo>
                <a:lnTo>
                  <a:pt x="159857" y="132118"/>
                </a:lnTo>
                <a:lnTo>
                  <a:pt x="165379" y="143691"/>
                </a:lnTo>
                <a:lnTo>
                  <a:pt x="170521" y="155760"/>
                </a:lnTo>
                <a:lnTo>
                  <a:pt x="175260" y="168401"/>
                </a:lnTo>
                <a:lnTo>
                  <a:pt x="188975" y="177545"/>
                </a:lnTo>
                <a:lnTo>
                  <a:pt x="195072" y="172974"/>
                </a:lnTo>
                <a:lnTo>
                  <a:pt x="198120" y="163067"/>
                </a:lnTo>
                <a:lnTo>
                  <a:pt x="188975" y="122681"/>
                </a:lnTo>
                <a:lnTo>
                  <a:pt x="169925" y="80009"/>
                </a:lnTo>
                <a:lnTo>
                  <a:pt x="157734" y="58674"/>
                </a:lnTo>
                <a:lnTo>
                  <a:pt x="145542" y="39624"/>
                </a:lnTo>
                <a:lnTo>
                  <a:pt x="132588" y="21336"/>
                </a:lnTo>
                <a:lnTo>
                  <a:pt x="121158" y="5333"/>
                </a:lnTo>
                <a:lnTo>
                  <a:pt x="89153" y="0"/>
                </a:lnTo>
                <a:lnTo>
                  <a:pt x="57912" y="3809"/>
                </a:lnTo>
                <a:lnTo>
                  <a:pt x="45720" y="14477"/>
                </a:lnTo>
                <a:lnTo>
                  <a:pt x="35051" y="35813"/>
                </a:lnTo>
                <a:lnTo>
                  <a:pt x="24384" y="64769"/>
                </a:lnTo>
                <a:lnTo>
                  <a:pt x="16001" y="99059"/>
                </a:lnTo>
                <a:lnTo>
                  <a:pt x="3048" y="166877"/>
                </a:lnTo>
                <a:lnTo>
                  <a:pt x="0" y="212597"/>
                </a:lnTo>
                <a:lnTo>
                  <a:pt x="16764" y="29032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388100" y="5300725"/>
            <a:ext cx="172211" cy="407670"/>
          </a:xfrm>
          <a:custGeom>
            <a:avLst/>
            <a:gdLst/>
            <a:ahLst/>
            <a:cxnLst/>
            <a:rect l="l" t="t" r="r" b="b"/>
            <a:pathLst>
              <a:path w="172211" h="407670">
                <a:moveTo>
                  <a:pt x="35814" y="120396"/>
                </a:moveTo>
                <a:lnTo>
                  <a:pt x="50292" y="93725"/>
                </a:lnTo>
                <a:lnTo>
                  <a:pt x="66294" y="67818"/>
                </a:lnTo>
                <a:lnTo>
                  <a:pt x="86868" y="48768"/>
                </a:lnTo>
                <a:lnTo>
                  <a:pt x="115061" y="41148"/>
                </a:lnTo>
                <a:lnTo>
                  <a:pt x="121920" y="92201"/>
                </a:lnTo>
                <a:lnTo>
                  <a:pt x="115824" y="145541"/>
                </a:lnTo>
                <a:lnTo>
                  <a:pt x="107442" y="201168"/>
                </a:lnTo>
                <a:lnTo>
                  <a:pt x="105918" y="255270"/>
                </a:lnTo>
                <a:lnTo>
                  <a:pt x="125729" y="326898"/>
                </a:lnTo>
                <a:lnTo>
                  <a:pt x="137922" y="361950"/>
                </a:lnTo>
                <a:lnTo>
                  <a:pt x="148590" y="397763"/>
                </a:lnTo>
                <a:lnTo>
                  <a:pt x="162305" y="407670"/>
                </a:lnTo>
                <a:lnTo>
                  <a:pt x="169164" y="403098"/>
                </a:lnTo>
                <a:lnTo>
                  <a:pt x="172211" y="394715"/>
                </a:lnTo>
                <a:lnTo>
                  <a:pt x="156972" y="323088"/>
                </a:lnTo>
                <a:lnTo>
                  <a:pt x="148590" y="286512"/>
                </a:lnTo>
                <a:lnTo>
                  <a:pt x="140970" y="250698"/>
                </a:lnTo>
                <a:lnTo>
                  <a:pt x="150875" y="128777"/>
                </a:lnTo>
                <a:lnTo>
                  <a:pt x="156209" y="66294"/>
                </a:lnTo>
                <a:lnTo>
                  <a:pt x="146303" y="16001"/>
                </a:lnTo>
                <a:lnTo>
                  <a:pt x="132588" y="762"/>
                </a:lnTo>
                <a:lnTo>
                  <a:pt x="113538" y="0"/>
                </a:lnTo>
                <a:lnTo>
                  <a:pt x="91440" y="9144"/>
                </a:lnTo>
                <a:lnTo>
                  <a:pt x="79248" y="16763"/>
                </a:lnTo>
                <a:lnTo>
                  <a:pt x="67818" y="25908"/>
                </a:lnTo>
                <a:lnTo>
                  <a:pt x="44957" y="46482"/>
                </a:lnTo>
                <a:lnTo>
                  <a:pt x="25907" y="68579"/>
                </a:lnTo>
                <a:lnTo>
                  <a:pt x="9905" y="87629"/>
                </a:lnTo>
                <a:lnTo>
                  <a:pt x="761" y="102870"/>
                </a:lnTo>
                <a:lnTo>
                  <a:pt x="0" y="118872"/>
                </a:lnTo>
                <a:lnTo>
                  <a:pt x="9905" y="128015"/>
                </a:lnTo>
                <a:lnTo>
                  <a:pt x="23622" y="130301"/>
                </a:lnTo>
                <a:lnTo>
                  <a:pt x="35814" y="12039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378956" y="5084317"/>
            <a:ext cx="152400" cy="266700"/>
          </a:xfrm>
          <a:custGeom>
            <a:avLst/>
            <a:gdLst/>
            <a:ahLst/>
            <a:cxnLst/>
            <a:rect l="l" t="t" r="r" b="b"/>
            <a:pathLst>
              <a:path w="152400" h="266700">
                <a:moveTo>
                  <a:pt x="70103" y="22860"/>
                </a:moveTo>
                <a:lnTo>
                  <a:pt x="56388" y="33528"/>
                </a:lnTo>
                <a:lnTo>
                  <a:pt x="32766" y="53340"/>
                </a:lnTo>
                <a:lnTo>
                  <a:pt x="16001" y="73152"/>
                </a:lnTo>
                <a:lnTo>
                  <a:pt x="12953" y="86868"/>
                </a:lnTo>
                <a:lnTo>
                  <a:pt x="19812" y="97536"/>
                </a:lnTo>
                <a:lnTo>
                  <a:pt x="31242" y="101346"/>
                </a:lnTo>
                <a:lnTo>
                  <a:pt x="44196" y="93726"/>
                </a:lnTo>
                <a:lnTo>
                  <a:pt x="55625" y="79248"/>
                </a:lnTo>
                <a:lnTo>
                  <a:pt x="65532" y="64770"/>
                </a:lnTo>
                <a:lnTo>
                  <a:pt x="91440" y="39624"/>
                </a:lnTo>
                <a:lnTo>
                  <a:pt x="105918" y="44196"/>
                </a:lnTo>
                <a:lnTo>
                  <a:pt x="116586" y="52578"/>
                </a:lnTo>
                <a:lnTo>
                  <a:pt x="128016" y="80010"/>
                </a:lnTo>
                <a:lnTo>
                  <a:pt x="126492" y="110490"/>
                </a:lnTo>
                <a:lnTo>
                  <a:pt x="117348" y="137160"/>
                </a:lnTo>
                <a:lnTo>
                  <a:pt x="91440" y="164592"/>
                </a:lnTo>
                <a:lnTo>
                  <a:pt x="60960" y="187452"/>
                </a:lnTo>
                <a:lnTo>
                  <a:pt x="46482" y="198882"/>
                </a:lnTo>
                <a:lnTo>
                  <a:pt x="31242" y="210312"/>
                </a:lnTo>
                <a:lnTo>
                  <a:pt x="17525" y="222504"/>
                </a:lnTo>
                <a:lnTo>
                  <a:pt x="4572" y="236982"/>
                </a:lnTo>
                <a:lnTo>
                  <a:pt x="0" y="250698"/>
                </a:lnTo>
                <a:lnTo>
                  <a:pt x="6096" y="262128"/>
                </a:lnTo>
                <a:lnTo>
                  <a:pt x="17525" y="266700"/>
                </a:lnTo>
                <a:lnTo>
                  <a:pt x="30479" y="260604"/>
                </a:lnTo>
                <a:lnTo>
                  <a:pt x="58674" y="236220"/>
                </a:lnTo>
                <a:lnTo>
                  <a:pt x="72390" y="221742"/>
                </a:lnTo>
                <a:lnTo>
                  <a:pt x="100584" y="193548"/>
                </a:lnTo>
                <a:lnTo>
                  <a:pt x="113538" y="179070"/>
                </a:lnTo>
                <a:lnTo>
                  <a:pt x="119639" y="171990"/>
                </a:lnTo>
                <a:lnTo>
                  <a:pt x="128433" y="160842"/>
                </a:lnTo>
                <a:lnTo>
                  <a:pt x="135558" y="150305"/>
                </a:lnTo>
                <a:lnTo>
                  <a:pt x="141178" y="140027"/>
                </a:lnTo>
                <a:lnTo>
                  <a:pt x="145455" y="129654"/>
                </a:lnTo>
                <a:lnTo>
                  <a:pt x="148551" y="118833"/>
                </a:lnTo>
                <a:lnTo>
                  <a:pt x="150631" y="107211"/>
                </a:lnTo>
                <a:lnTo>
                  <a:pt x="151857" y="94435"/>
                </a:lnTo>
                <a:lnTo>
                  <a:pt x="152392" y="80152"/>
                </a:lnTo>
                <a:lnTo>
                  <a:pt x="152400" y="64008"/>
                </a:lnTo>
                <a:lnTo>
                  <a:pt x="137922" y="22098"/>
                </a:lnTo>
                <a:lnTo>
                  <a:pt x="124205" y="8382"/>
                </a:lnTo>
                <a:lnTo>
                  <a:pt x="105155" y="0"/>
                </a:lnTo>
                <a:lnTo>
                  <a:pt x="83058" y="14478"/>
                </a:lnTo>
                <a:lnTo>
                  <a:pt x="70103" y="228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355333" y="4955539"/>
            <a:ext cx="144018" cy="184404"/>
          </a:xfrm>
          <a:custGeom>
            <a:avLst/>
            <a:gdLst/>
            <a:ahLst/>
            <a:cxnLst/>
            <a:rect l="l" t="t" r="r" b="b"/>
            <a:pathLst>
              <a:path w="144018" h="184404">
                <a:moveTo>
                  <a:pt x="132588" y="32765"/>
                </a:moveTo>
                <a:lnTo>
                  <a:pt x="54101" y="0"/>
                </a:lnTo>
                <a:lnTo>
                  <a:pt x="43434" y="762"/>
                </a:lnTo>
                <a:lnTo>
                  <a:pt x="35814" y="8382"/>
                </a:lnTo>
                <a:lnTo>
                  <a:pt x="35051" y="16763"/>
                </a:lnTo>
                <a:lnTo>
                  <a:pt x="41148" y="23622"/>
                </a:lnTo>
                <a:lnTo>
                  <a:pt x="74675" y="32004"/>
                </a:lnTo>
                <a:lnTo>
                  <a:pt x="90677" y="38100"/>
                </a:lnTo>
                <a:lnTo>
                  <a:pt x="102108" y="49530"/>
                </a:lnTo>
                <a:lnTo>
                  <a:pt x="85344" y="82296"/>
                </a:lnTo>
                <a:lnTo>
                  <a:pt x="79527" y="84455"/>
                </a:lnTo>
                <a:lnTo>
                  <a:pt x="68362" y="90062"/>
                </a:lnTo>
                <a:lnTo>
                  <a:pt x="57728" y="97202"/>
                </a:lnTo>
                <a:lnTo>
                  <a:pt x="47648" y="105606"/>
                </a:lnTo>
                <a:lnTo>
                  <a:pt x="38143" y="115009"/>
                </a:lnTo>
                <a:lnTo>
                  <a:pt x="29235" y="125142"/>
                </a:lnTo>
                <a:lnTo>
                  <a:pt x="20945" y="135739"/>
                </a:lnTo>
                <a:lnTo>
                  <a:pt x="13295" y="146532"/>
                </a:lnTo>
                <a:lnTo>
                  <a:pt x="6306" y="157255"/>
                </a:lnTo>
                <a:lnTo>
                  <a:pt x="0" y="167639"/>
                </a:lnTo>
                <a:lnTo>
                  <a:pt x="1524" y="184404"/>
                </a:lnTo>
                <a:lnTo>
                  <a:pt x="18288" y="181356"/>
                </a:lnTo>
                <a:lnTo>
                  <a:pt x="50292" y="151637"/>
                </a:lnTo>
                <a:lnTo>
                  <a:pt x="89154" y="128777"/>
                </a:lnTo>
                <a:lnTo>
                  <a:pt x="97536" y="122682"/>
                </a:lnTo>
                <a:lnTo>
                  <a:pt x="108966" y="111251"/>
                </a:lnTo>
                <a:lnTo>
                  <a:pt x="128777" y="92963"/>
                </a:lnTo>
                <a:lnTo>
                  <a:pt x="140970" y="80010"/>
                </a:lnTo>
                <a:lnTo>
                  <a:pt x="144018" y="65532"/>
                </a:lnTo>
                <a:lnTo>
                  <a:pt x="132588" y="3276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283435" y="4348999"/>
            <a:ext cx="367810" cy="784848"/>
          </a:xfrm>
          <a:custGeom>
            <a:avLst/>
            <a:gdLst/>
            <a:ahLst/>
            <a:cxnLst/>
            <a:rect l="l" t="t" r="r" b="b"/>
            <a:pathLst>
              <a:path w="367810" h="784848">
                <a:moveTo>
                  <a:pt x="355618" y="2274"/>
                </a:moveTo>
                <a:lnTo>
                  <a:pt x="337722" y="0"/>
                </a:lnTo>
                <a:lnTo>
                  <a:pt x="319671" y="672"/>
                </a:lnTo>
                <a:lnTo>
                  <a:pt x="301564" y="4067"/>
                </a:lnTo>
                <a:lnTo>
                  <a:pt x="283496" y="9960"/>
                </a:lnTo>
                <a:lnTo>
                  <a:pt x="265566" y="18126"/>
                </a:lnTo>
                <a:lnTo>
                  <a:pt x="247869" y="28341"/>
                </a:lnTo>
                <a:lnTo>
                  <a:pt x="230504" y="40379"/>
                </a:lnTo>
                <a:lnTo>
                  <a:pt x="213566" y="54017"/>
                </a:lnTo>
                <a:lnTo>
                  <a:pt x="197154" y="69028"/>
                </a:lnTo>
                <a:lnTo>
                  <a:pt x="181363" y="85189"/>
                </a:lnTo>
                <a:lnTo>
                  <a:pt x="166292" y="102276"/>
                </a:lnTo>
                <a:lnTo>
                  <a:pt x="152036" y="120062"/>
                </a:lnTo>
                <a:lnTo>
                  <a:pt x="138694" y="138324"/>
                </a:lnTo>
                <a:lnTo>
                  <a:pt x="126362" y="156836"/>
                </a:lnTo>
                <a:lnTo>
                  <a:pt x="115136" y="175374"/>
                </a:lnTo>
                <a:lnTo>
                  <a:pt x="105115" y="193714"/>
                </a:lnTo>
                <a:lnTo>
                  <a:pt x="96395" y="211631"/>
                </a:lnTo>
                <a:lnTo>
                  <a:pt x="89073" y="228899"/>
                </a:lnTo>
                <a:lnTo>
                  <a:pt x="83247" y="245294"/>
                </a:lnTo>
                <a:lnTo>
                  <a:pt x="79012" y="260592"/>
                </a:lnTo>
                <a:lnTo>
                  <a:pt x="73678" y="423660"/>
                </a:lnTo>
                <a:lnTo>
                  <a:pt x="63671" y="445927"/>
                </a:lnTo>
                <a:lnTo>
                  <a:pt x="54524" y="466267"/>
                </a:lnTo>
                <a:lnTo>
                  <a:pt x="46207" y="484909"/>
                </a:lnTo>
                <a:lnTo>
                  <a:pt x="38690" y="502083"/>
                </a:lnTo>
                <a:lnTo>
                  <a:pt x="31943" y="518020"/>
                </a:lnTo>
                <a:lnTo>
                  <a:pt x="25936" y="532949"/>
                </a:lnTo>
                <a:lnTo>
                  <a:pt x="20639" y="547101"/>
                </a:lnTo>
                <a:lnTo>
                  <a:pt x="16023" y="560706"/>
                </a:lnTo>
                <a:lnTo>
                  <a:pt x="12058" y="573994"/>
                </a:lnTo>
                <a:lnTo>
                  <a:pt x="8713" y="587195"/>
                </a:lnTo>
                <a:lnTo>
                  <a:pt x="5959" y="600539"/>
                </a:lnTo>
                <a:lnTo>
                  <a:pt x="3765" y="614256"/>
                </a:lnTo>
                <a:lnTo>
                  <a:pt x="2102" y="628576"/>
                </a:lnTo>
                <a:lnTo>
                  <a:pt x="940" y="643730"/>
                </a:lnTo>
                <a:lnTo>
                  <a:pt x="249" y="659947"/>
                </a:lnTo>
                <a:lnTo>
                  <a:pt x="0" y="677457"/>
                </a:lnTo>
                <a:lnTo>
                  <a:pt x="161" y="696492"/>
                </a:lnTo>
                <a:lnTo>
                  <a:pt x="703" y="717279"/>
                </a:lnTo>
                <a:lnTo>
                  <a:pt x="1597" y="740051"/>
                </a:lnTo>
                <a:lnTo>
                  <a:pt x="2812" y="765036"/>
                </a:lnTo>
                <a:lnTo>
                  <a:pt x="8146" y="779514"/>
                </a:lnTo>
                <a:lnTo>
                  <a:pt x="18814" y="784848"/>
                </a:lnTo>
                <a:lnTo>
                  <a:pt x="30244" y="781038"/>
                </a:lnTo>
                <a:lnTo>
                  <a:pt x="37864" y="768084"/>
                </a:lnTo>
                <a:lnTo>
                  <a:pt x="48532" y="713982"/>
                </a:lnTo>
                <a:lnTo>
                  <a:pt x="56152" y="658356"/>
                </a:lnTo>
                <a:lnTo>
                  <a:pt x="66820" y="604254"/>
                </a:lnTo>
                <a:lnTo>
                  <a:pt x="87394" y="552438"/>
                </a:lnTo>
                <a:lnTo>
                  <a:pt x="101872" y="521958"/>
                </a:lnTo>
                <a:lnTo>
                  <a:pt x="114064" y="495288"/>
                </a:lnTo>
                <a:lnTo>
                  <a:pt x="123208" y="472428"/>
                </a:lnTo>
                <a:lnTo>
                  <a:pt x="129304" y="453378"/>
                </a:lnTo>
                <a:lnTo>
                  <a:pt x="135400" y="396228"/>
                </a:lnTo>
                <a:lnTo>
                  <a:pt x="130828" y="347460"/>
                </a:lnTo>
                <a:lnTo>
                  <a:pt x="141496" y="273546"/>
                </a:lnTo>
                <a:lnTo>
                  <a:pt x="145838" y="259820"/>
                </a:lnTo>
                <a:lnTo>
                  <a:pt x="150605" y="248105"/>
                </a:lnTo>
                <a:lnTo>
                  <a:pt x="156126" y="236706"/>
                </a:lnTo>
                <a:lnTo>
                  <a:pt x="162282" y="225580"/>
                </a:lnTo>
                <a:lnTo>
                  <a:pt x="168953" y="214682"/>
                </a:lnTo>
                <a:lnTo>
                  <a:pt x="176021" y="203969"/>
                </a:lnTo>
                <a:lnTo>
                  <a:pt x="183366" y="193396"/>
                </a:lnTo>
                <a:lnTo>
                  <a:pt x="190868" y="182919"/>
                </a:lnTo>
                <a:lnTo>
                  <a:pt x="198408" y="172495"/>
                </a:lnTo>
                <a:lnTo>
                  <a:pt x="205866" y="162078"/>
                </a:lnTo>
                <a:lnTo>
                  <a:pt x="213124" y="151626"/>
                </a:lnTo>
                <a:lnTo>
                  <a:pt x="229888" y="127242"/>
                </a:lnTo>
                <a:lnTo>
                  <a:pt x="244366" y="105144"/>
                </a:lnTo>
                <a:lnTo>
                  <a:pt x="256558" y="86094"/>
                </a:lnTo>
                <a:lnTo>
                  <a:pt x="269512" y="69330"/>
                </a:lnTo>
                <a:lnTo>
                  <a:pt x="303040" y="43422"/>
                </a:lnTo>
                <a:lnTo>
                  <a:pt x="355618" y="25896"/>
                </a:lnTo>
                <a:lnTo>
                  <a:pt x="364000" y="20562"/>
                </a:lnTo>
                <a:lnTo>
                  <a:pt x="367810" y="13704"/>
                </a:lnTo>
                <a:lnTo>
                  <a:pt x="355618" y="227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168900" y="4454144"/>
            <a:ext cx="167639" cy="691133"/>
          </a:xfrm>
          <a:custGeom>
            <a:avLst/>
            <a:gdLst/>
            <a:ahLst/>
            <a:cxnLst/>
            <a:rect l="l" t="t" r="r" b="b"/>
            <a:pathLst>
              <a:path w="167639" h="691133">
                <a:moveTo>
                  <a:pt x="146303" y="9143"/>
                </a:moveTo>
                <a:lnTo>
                  <a:pt x="125729" y="26669"/>
                </a:lnTo>
                <a:lnTo>
                  <a:pt x="114300" y="38100"/>
                </a:lnTo>
                <a:lnTo>
                  <a:pt x="102870" y="51053"/>
                </a:lnTo>
                <a:lnTo>
                  <a:pt x="90677" y="66293"/>
                </a:lnTo>
                <a:lnTo>
                  <a:pt x="79248" y="80771"/>
                </a:lnTo>
                <a:lnTo>
                  <a:pt x="71335" y="92555"/>
                </a:lnTo>
                <a:lnTo>
                  <a:pt x="64326" y="104499"/>
                </a:lnTo>
                <a:lnTo>
                  <a:pt x="58165" y="116598"/>
                </a:lnTo>
                <a:lnTo>
                  <a:pt x="52798" y="128843"/>
                </a:lnTo>
                <a:lnTo>
                  <a:pt x="48171" y="141229"/>
                </a:lnTo>
                <a:lnTo>
                  <a:pt x="44229" y="153748"/>
                </a:lnTo>
                <a:lnTo>
                  <a:pt x="40918" y="166393"/>
                </a:lnTo>
                <a:lnTo>
                  <a:pt x="38182" y="179157"/>
                </a:lnTo>
                <a:lnTo>
                  <a:pt x="35969" y="192034"/>
                </a:lnTo>
                <a:lnTo>
                  <a:pt x="34223" y="205016"/>
                </a:lnTo>
                <a:lnTo>
                  <a:pt x="32889" y="218096"/>
                </a:lnTo>
                <a:lnTo>
                  <a:pt x="31914" y="231267"/>
                </a:lnTo>
                <a:lnTo>
                  <a:pt x="31243" y="244523"/>
                </a:lnTo>
                <a:lnTo>
                  <a:pt x="30822" y="257856"/>
                </a:lnTo>
                <a:lnTo>
                  <a:pt x="30595" y="271260"/>
                </a:lnTo>
                <a:lnTo>
                  <a:pt x="30479" y="339089"/>
                </a:lnTo>
                <a:lnTo>
                  <a:pt x="18287" y="400811"/>
                </a:lnTo>
                <a:lnTo>
                  <a:pt x="7620" y="429767"/>
                </a:lnTo>
                <a:lnTo>
                  <a:pt x="0" y="459485"/>
                </a:lnTo>
                <a:lnTo>
                  <a:pt x="6858" y="572261"/>
                </a:lnTo>
                <a:lnTo>
                  <a:pt x="22860" y="633221"/>
                </a:lnTo>
                <a:lnTo>
                  <a:pt x="41148" y="681989"/>
                </a:lnTo>
                <a:lnTo>
                  <a:pt x="55625" y="691133"/>
                </a:lnTo>
                <a:lnTo>
                  <a:pt x="61722" y="686561"/>
                </a:lnTo>
                <a:lnTo>
                  <a:pt x="64008" y="675893"/>
                </a:lnTo>
                <a:lnTo>
                  <a:pt x="45720" y="574547"/>
                </a:lnTo>
                <a:lnTo>
                  <a:pt x="38862" y="523493"/>
                </a:lnTo>
                <a:lnTo>
                  <a:pt x="41910" y="467105"/>
                </a:lnTo>
                <a:lnTo>
                  <a:pt x="61722" y="404621"/>
                </a:lnTo>
                <a:lnTo>
                  <a:pt x="70103" y="372617"/>
                </a:lnTo>
                <a:lnTo>
                  <a:pt x="74675" y="339089"/>
                </a:lnTo>
                <a:lnTo>
                  <a:pt x="64770" y="246887"/>
                </a:lnTo>
                <a:lnTo>
                  <a:pt x="61722" y="201167"/>
                </a:lnTo>
                <a:lnTo>
                  <a:pt x="68579" y="153923"/>
                </a:lnTo>
                <a:lnTo>
                  <a:pt x="111251" y="80771"/>
                </a:lnTo>
                <a:lnTo>
                  <a:pt x="124205" y="66293"/>
                </a:lnTo>
                <a:lnTo>
                  <a:pt x="138684" y="51053"/>
                </a:lnTo>
                <a:lnTo>
                  <a:pt x="150875" y="35051"/>
                </a:lnTo>
                <a:lnTo>
                  <a:pt x="162305" y="16763"/>
                </a:lnTo>
                <a:lnTo>
                  <a:pt x="167639" y="2285"/>
                </a:lnTo>
                <a:lnTo>
                  <a:pt x="161544" y="0"/>
                </a:lnTo>
                <a:lnTo>
                  <a:pt x="146303" y="91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800342" y="4352035"/>
            <a:ext cx="371093" cy="825246"/>
          </a:xfrm>
          <a:custGeom>
            <a:avLst/>
            <a:gdLst/>
            <a:ahLst/>
            <a:cxnLst/>
            <a:rect l="l" t="t" r="r" b="b"/>
            <a:pathLst>
              <a:path w="371093" h="825246">
                <a:moveTo>
                  <a:pt x="16763" y="762"/>
                </a:moveTo>
                <a:lnTo>
                  <a:pt x="6096" y="0"/>
                </a:lnTo>
                <a:lnTo>
                  <a:pt x="0" y="3048"/>
                </a:lnTo>
                <a:lnTo>
                  <a:pt x="2285" y="19812"/>
                </a:lnTo>
                <a:lnTo>
                  <a:pt x="13867" y="33098"/>
                </a:lnTo>
                <a:lnTo>
                  <a:pt x="23762" y="46078"/>
                </a:lnTo>
                <a:lnTo>
                  <a:pt x="32123" y="58801"/>
                </a:lnTo>
                <a:lnTo>
                  <a:pt x="39100" y="71314"/>
                </a:lnTo>
                <a:lnTo>
                  <a:pt x="44848" y="83665"/>
                </a:lnTo>
                <a:lnTo>
                  <a:pt x="49517" y="95901"/>
                </a:lnTo>
                <a:lnTo>
                  <a:pt x="53260" y="108070"/>
                </a:lnTo>
                <a:lnTo>
                  <a:pt x="56230" y="120221"/>
                </a:lnTo>
                <a:lnTo>
                  <a:pt x="58577" y="132400"/>
                </a:lnTo>
                <a:lnTo>
                  <a:pt x="60455" y="144656"/>
                </a:lnTo>
                <a:lnTo>
                  <a:pt x="62015" y="157036"/>
                </a:lnTo>
                <a:lnTo>
                  <a:pt x="63409" y="169588"/>
                </a:lnTo>
                <a:lnTo>
                  <a:pt x="64791" y="182361"/>
                </a:lnTo>
                <a:lnTo>
                  <a:pt x="66311" y="195401"/>
                </a:lnTo>
                <a:lnTo>
                  <a:pt x="68122" y="208757"/>
                </a:lnTo>
                <a:lnTo>
                  <a:pt x="70377" y="222475"/>
                </a:lnTo>
                <a:lnTo>
                  <a:pt x="73226" y="236605"/>
                </a:lnTo>
                <a:lnTo>
                  <a:pt x="76823" y="251194"/>
                </a:lnTo>
                <a:lnTo>
                  <a:pt x="81319" y="266290"/>
                </a:lnTo>
                <a:lnTo>
                  <a:pt x="86867" y="281939"/>
                </a:lnTo>
                <a:lnTo>
                  <a:pt x="93617" y="294497"/>
                </a:lnTo>
                <a:lnTo>
                  <a:pt x="101409" y="306748"/>
                </a:lnTo>
                <a:lnTo>
                  <a:pt x="110133" y="318726"/>
                </a:lnTo>
                <a:lnTo>
                  <a:pt x="119682" y="330464"/>
                </a:lnTo>
                <a:lnTo>
                  <a:pt x="129948" y="341995"/>
                </a:lnTo>
                <a:lnTo>
                  <a:pt x="140823" y="353354"/>
                </a:lnTo>
                <a:lnTo>
                  <a:pt x="152199" y="364572"/>
                </a:lnTo>
                <a:lnTo>
                  <a:pt x="163967" y="375684"/>
                </a:lnTo>
                <a:lnTo>
                  <a:pt x="176019" y="386722"/>
                </a:lnTo>
                <a:lnTo>
                  <a:pt x="188247" y="397721"/>
                </a:lnTo>
                <a:lnTo>
                  <a:pt x="200543" y="408712"/>
                </a:lnTo>
                <a:lnTo>
                  <a:pt x="212799" y="419730"/>
                </a:lnTo>
                <a:lnTo>
                  <a:pt x="224906" y="430808"/>
                </a:lnTo>
                <a:lnTo>
                  <a:pt x="236757" y="441980"/>
                </a:lnTo>
                <a:lnTo>
                  <a:pt x="248243" y="453277"/>
                </a:lnTo>
                <a:lnTo>
                  <a:pt x="259256" y="464734"/>
                </a:lnTo>
                <a:lnTo>
                  <a:pt x="269689" y="476384"/>
                </a:lnTo>
                <a:lnTo>
                  <a:pt x="279432" y="488261"/>
                </a:lnTo>
                <a:lnTo>
                  <a:pt x="288377" y="500397"/>
                </a:lnTo>
                <a:lnTo>
                  <a:pt x="296417" y="512825"/>
                </a:lnTo>
                <a:lnTo>
                  <a:pt x="298703" y="755903"/>
                </a:lnTo>
                <a:lnTo>
                  <a:pt x="305561" y="783336"/>
                </a:lnTo>
                <a:lnTo>
                  <a:pt x="314705" y="812291"/>
                </a:lnTo>
                <a:lnTo>
                  <a:pt x="324611" y="825246"/>
                </a:lnTo>
                <a:lnTo>
                  <a:pt x="331469" y="823722"/>
                </a:lnTo>
                <a:lnTo>
                  <a:pt x="337565" y="816101"/>
                </a:lnTo>
                <a:lnTo>
                  <a:pt x="352043" y="778763"/>
                </a:lnTo>
                <a:lnTo>
                  <a:pt x="362711" y="743712"/>
                </a:lnTo>
                <a:lnTo>
                  <a:pt x="371093" y="665988"/>
                </a:lnTo>
                <a:lnTo>
                  <a:pt x="362711" y="560831"/>
                </a:lnTo>
                <a:lnTo>
                  <a:pt x="343661" y="484631"/>
                </a:lnTo>
                <a:lnTo>
                  <a:pt x="337147" y="469134"/>
                </a:lnTo>
                <a:lnTo>
                  <a:pt x="329922" y="455070"/>
                </a:lnTo>
                <a:lnTo>
                  <a:pt x="313607" y="430676"/>
                </a:lnTo>
                <a:lnTo>
                  <a:pt x="295247" y="410317"/>
                </a:lnTo>
                <a:lnTo>
                  <a:pt x="275370" y="392862"/>
                </a:lnTo>
                <a:lnTo>
                  <a:pt x="254507" y="377180"/>
                </a:lnTo>
                <a:lnTo>
                  <a:pt x="233187" y="362138"/>
                </a:lnTo>
                <a:lnTo>
                  <a:pt x="222521" y="354504"/>
                </a:lnTo>
                <a:lnTo>
                  <a:pt x="211939" y="346606"/>
                </a:lnTo>
                <a:lnTo>
                  <a:pt x="201508" y="338302"/>
                </a:lnTo>
                <a:lnTo>
                  <a:pt x="191293" y="329452"/>
                </a:lnTo>
                <a:lnTo>
                  <a:pt x="181361" y="319912"/>
                </a:lnTo>
                <a:lnTo>
                  <a:pt x="171778" y="309543"/>
                </a:lnTo>
                <a:lnTo>
                  <a:pt x="162610" y="298203"/>
                </a:lnTo>
                <a:lnTo>
                  <a:pt x="153924" y="285750"/>
                </a:lnTo>
                <a:lnTo>
                  <a:pt x="146908" y="272853"/>
                </a:lnTo>
                <a:lnTo>
                  <a:pt x="142389" y="262225"/>
                </a:lnTo>
                <a:lnTo>
                  <a:pt x="138490" y="251017"/>
                </a:lnTo>
                <a:lnTo>
                  <a:pt x="135115" y="239309"/>
                </a:lnTo>
                <a:lnTo>
                  <a:pt x="132165" y="227182"/>
                </a:lnTo>
                <a:lnTo>
                  <a:pt x="129543" y="214716"/>
                </a:lnTo>
                <a:lnTo>
                  <a:pt x="127151" y="201993"/>
                </a:lnTo>
                <a:lnTo>
                  <a:pt x="124890" y="189092"/>
                </a:lnTo>
                <a:lnTo>
                  <a:pt x="122664" y="176093"/>
                </a:lnTo>
                <a:lnTo>
                  <a:pt x="120374" y="163079"/>
                </a:lnTo>
                <a:lnTo>
                  <a:pt x="117923" y="150128"/>
                </a:lnTo>
                <a:lnTo>
                  <a:pt x="115212" y="137322"/>
                </a:lnTo>
                <a:lnTo>
                  <a:pt x="112145" y="124741"/>
                </a:lnTo>
                <a:lnTo>
                  <a:pt x="108622" y="112465"/>
                </a:lnTo>
                <a:lnTo>
                  <a:pt x="104547" y="100576"/>
                </a:lnTo>
                <a:lnTo>
                  <a:pt x="99822" y="89153"/>
                </a:lnTo>
                <a:lnTo>
                  <a:pt x="81533" y="54863"/>
                </a:lnTo>
                <a:lnTo>
                  <a:pt x="54101" y="24384"/>
                </a:lnTo>
                <a:lnTo>
                  <a:pt x="36575" y="12191"/>
                </a:lnTo>
                <a:lnTo>
                  <a:pt x="16763" y="7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871970" y="4269739"/>
            <a:ext cx="336803" cy="557784"/>
          </a:xfrm>
          <a:custGeom>
            <a:avLst/>
            <a:gdLst/>
            <a:ahLst/>
            <a:cxnLst/>
            <a:rect l="l" t="t" r="r" b="b"/>
            <a:pathLst>
              <a:path w="336803" h="557784">
                <a:moveTo>
                  <a:pt x="31495" y="3761"/>
                </a:moveTo>
                <a:lnTo>
                  <a:pt x="16001" y="0"/>
                </a:lnTo>
                <a:lnTo>
                  <a:pt x="5333" y="762"/>
                </a:lnTo>
                <a:lnTo>
                  <a:pt x="0" y="6096"/>
                </a:lnTo>
                <a:lnTo>
                  <a:pt x="6857" y="20574"/>
                </a:lnTo>
                <a:lnTo>
                  <a:pt x="17775" y="26123"/>
                </a:lnTo>
                <a:lnTo>
                  <a:pt x="29169" y="32576"/>
                </a:lnTo>
                <a:lnTo>
                  <a:pt x="40118" y="39576"/>
                </a:lnTo>
                <a:lnTo>
                  <a:pt x="50541" y="47176"/>
                </a:lnTo>
                <a:lnTo>
                  <a:pt x="60358" y="55426"/>
                </a:lnTo>
                <a:lnTo>
                  <a:pt x="69488" y="64376"/>
                </a:lnTo>
                <a:lnTo>
                  <a:pt x="77851" y="74078"/>
                </a:lnTo>
                <a:lnTo>
                  <a:pt x="85367" y="84583"/>
                </a:lnTo>
                <a:lnTo>
                  <a:pt x="91955" y="95941"/>
                </a:lnTo>
                <a:lnTo>
                  <a:pt x="97535" y="108204"/>
                </a:lnTo>
                <a:lnTo>
                  <a:pt x="99794" y="112482"/>
                </a:lnTo>
                <a:lnTo>
                  <a:pt x="105626" y="124286"/>
                </a:lnTo>
                <a:lnTo>
                  <a:pt x="110911" y="136097"/>
                </a:lnTo>
                <a:lnTo>
                  <a:pt x="115696" y="147929"/>
                </a:lnTo>
                <a:lnTo>
                  <a:pt x="120028" y="159792"/>
                </a:lnTo>
                <a:lnTo>
                  <a:pt x="123958" y="171698"/>
                </a:lnTo>
                <a:lnTo>
                  <a:pt x="127532" y="183658"/>
                </a:lnTo>
                <a:lnTo>
                  <a:pt x="130798" y="195685"/>
                </a:lnTo>
                <a:lnTo>
                  <a:pt x="133805" y="207788"/>
                </a:lnTo>
                <a:lnTo>
                  <a:pt x="136601" y="219981"/>
                </a:lnTo>
                <a:lnTo>
                  <a:pt x="139234" y="232275"/>
                </a:lnTo>
                <a:lnTo>
                  <a:pt x="141753" y="244681"/>
                </a:lnTo>
                <a:lnTo>
                  <a:pt x="144204" y="257210"/>
                </a:lnTo>
                <a:lnTo>
                  <a:pt x="146636" y="269875"/>
                </a:lnTo>
                <a:lnTo>
                  <a:pt x="149098" y="282686"/>
                </a:lnTo>
                <a:lnTo>
                  <a:pt x="151637" y="295656"/>
                </a:lnTo>
                <a:lnTo>
                  <a:pt x="168401" y="329184"/>
                </a:lnTo>
                <a:lnTo>
                  <a:pt x="176745" y="336703"/>
                </a:lnTo>
                <a:lnTo>
                  <a:pt x="186577" y="345535"/>
                </a:lnTo>
                <a:lnTo>
                  <a:pt x="196130" y="354164"/>
                </a:lnTo>
                <a:lnTo>
                  <a:pt x="205412" y="362681"/>
                </a:lnTo>
                <a:lnTo>
                  <a:pt x="214431" y="371179"/>
                </a:lnTo>
                <a:lnTo>
                  <a:pt x="223196" y="379751"/>
                </a:lnTo>
                <a:lnTo>
                  <a:pt x="231715" y="388490"/>
                </a:lnTo>
                <a:lnTo>
                  <a:pt x="239996" y="397486"/>
                </a:lnTo>
                <a:lnTo>
                  <a:pt x="248048" y="406834"/>
                </a:lnTo>
                <a:lnTo>
                  <a:pt x="255879" y="416624"/>
                </a:lnTo>
                <a:lnTo>
                  <a:pt x="263497" y="426950"/>
                </a:lnTo>
                <a:lnTo>
                  <a:pt x="270911" y="437905"/>
                </a:lnTo>
                <a:lnTo>
                  <a:pt x="278129" y="449580"/>
                </a:lnTo>
                <a:lnTo>
                  <a:pt x="285726" y="464780"/>
                </a:lnTo>
                <a:lnTo>
                  <a:pt x="291257" y="477293"/>
                </a:lnTo>
                <a:lnTo>
                  <a:pt x="296990" y="490836"/>
                </a:lnTo>
                <a:lnTo>
                  <a:pt x="302836" y="504767"/>
                </a:lnTo>
                <a:lnTo>
                  <a:pt x="308708" y="518445"/>
                </a:lnTo>
                <a:lnTo>
                  <a:pt x="314518" y="531227"/>
                </a:lnTo>
                <a:lnTo>
                  <a:pt x="320180" y="542472"/>
                </a:lnTo>
                <a:lnTo>
                  <a:pt x="325606" y="551538"/>
                </a:lnTo>
                <a:lnTo>
                  <a:pt x="330707" y="557784"/>
                </a:lnTo>
                <a:lnTo>
                  <a:pt x="336803" y="550163"/>
                </a:lnTo>
                <a:lnTo>
                  <a:pt x="335279" y="489965"/>
                </a:lnTo>
                <a:lnTo>
                  <a:pt x="320039" y="406908"/>
                </a:lnTo>
                <a:lnTo>
                  <a:pt x="295655" y="347472"/>
                </a:lnTo>
                <a:lnTo>
                  <a:pt x="278891" y="329184"/>
                </a:lnTo>
                <a:lnTo>
                  <a:pt x="264413" y="315468"/>
                </a:lnTo>
                <a:lnTo>
                  <a:pt x="242315" y="293370"/>
                </a:lnTo>
                <a:lnTo>
                  <a:pt x="225551" y="265938"/>
                </a:lnTo>
                <a:lnTo>
                  <a:pt x="223141" y="251185"/>
                </a:lnTo>
                <a:lnTo>
                  <a:pt x="219560" y="235736"/>
                </a:lnTo>
                <a:lnTo>
                  <a:pt x="214862" y="219731"/>
                </a:lnTo>
                <a:lnTo>
                  <a:pt x="209101" y="203312"/>
                </a:lnTo>
                <a:lnTo>
                  <a:pt x="202330" y="186621"/>
                </a:lnTo>
                <a:lnTo>
                  <a:pt x="194603" y="169800"/>
                </a:lnTo>
                <a:lnTo>
                  <a:pt x="185974" y="152990"/>
                </a:lnTo>
                <a:lnTo>
                  <a:pt x="176495" y="136333"/>
                </a:lnTo>
                <a:lnTo>
                  <a:pt x="166221" y="119971"/>
                </a:lnTo>
                <a:lnTo>
                  <a:pt x="155205" y="104046"/>
                </a:lnTo>
                <a:lnTo>
                  <a:pt x="143500" y="88699"/>
                </a:lnTo>
                <a:lnTo>
                  <a:pt x="131160" y="74073"/>
                </a:lnTo>
                <a:lnTo>
                  <a:pt x="118238" y="60308"/>
                </a:lnTo>
                <a:lnTo>
                  <a:pt x="104789" y="47547"/>
                </a:lnTo>
                <a:lnTo>
                  <a:pt x="90865" y="35932"/>
                </a:lnTo>
                <a:lnTo>
                  <a:pt x="76520" y="25604"/>
                </a:lnTo>
                <a:lnTo>
                  <a:pt x="61808" y="16705"/>
                </a:lnTo>
                <a:lnTo>
                  <a:pt x="46782" y="9377"/>
                </a:lnTo>
                <a:lnTo>
                  <a:pt x="31495" y="376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334254" y="5450078"/>
            <a:ext cx="382524" cy="649039"/>
          </a:xfrm>
          <a:custGeom>
            <a:avLst/>
            <a:gdLst/>
            <a:ahLst/>
            <a:cxnLst/>
            <a:rect l="l" t="t" r="r" b="b"/>
            <a:pathLst>
              <a:path w="382524" h="649039">
                <a:moveTo>
                  <a:pt x="13716" y="93725"/>
                </a:moveTo>
                <a:lnTo>
                  <a:pt x="26670" y="174498"/>
                </a:lnTo>
                <a:lnTo>
                  <a:pt x="41910" y="253746"/>
                </a:lnTo>
                <a:lnTo>
                  <a:pt x="57912" y="327660"/>
                </a:lnTo>
                <a:lnTo>
                  <a:pt x="90678" y="434339"/>
                </a:lnTo>
                <a:lnTo>
                  <a:pt x="99003" y="451235"/>
                </a:lnTo>
                <a:lnTo>
                  <a:pt x="111389" y="473511"/>
                </a:lnTo>
                <a:lnTo>
                  <a:pt x="124441" y="494719"/>
                </a:lnTo>
                <a:lnTo>
                  <a:pt x="137901" y="515351"/>
                </a:lnTo>
                <a:lnTo>
                  <a:pt x="144703" y="525603"/>
                </a:lnTo>
                <a:lnTo>
                  <a:pt x="151510" y="535894"/>
                </a:lnTo>
                <a:lnTo>
                  <a:pt x="158290" y="546286"/>
                </a:lnTo>
                <a:lnTo>
                  <a:pt x="165011" y="556839"/>
                </a:lnTo>
                <a:lnTo>
                  <a:pt x="171640" y="567615"/>
                </a:lnTo>
                <a:lnTo>
                  <a:pt x="178145" y="578675"/>
                </a:lnTo>
                <a:lnTo>
                  <a:pt x="184494" y="590081"/>
                </a:lnTo>
                <a:lnTo>
                  <a:pt x="190655" y="601892"/>
                </a:lnTo>
                <a:lnTo>
                  <a:pt x="196596" y="614172"/>
                </a:lnTo>
                <a:lnTo>
                  <a:pt x="228600" y="643127"/>
                </a:lnTo>
                <a:lnTo>
                  <a:pt x="230515" y="643890"/>
                </a:lnTo>
                <a:lnTo>
                  <a:pt x="242515" y="647500"/>
                </a:lnTo>
                <a:lnTo>
                  <a:pt x="254062" y="649039"/>
                </a:lnTo>
                <a:lnTo>
                  <a:pt x="265173" y="648694"/>
                </a:lnTo>
                <a:lnTo>
                  <a:pt x="275868" y="646651"/>
                </a:lnTo>
                <a:lnTo>
                  <a:pt x="286166" y="643097"/>
                </a:lnTo>
                <a:lnTo>
                  <a:pt x="296087" y="638220"/>
                </a:lnTo>
                <a:lnTo>
                  <a:pt x="305648" y="632206"/>
                </a:lnTo>
                <a:lnTo>
                  <a:pt x="314871" y="625242"/>
                </a:lnTo>
                <a:lnTo>
                  <a:pt x="323773" y="617516"/>
                </a:lnTo>
                <a:lnTo>
                  <a:pt x="332373" y="609214"/>
                </a:lnTo>
                <a:lnTo>
                  <a:pt x="340691" y="600524"/>
                </a:lnTo>
                <a:lnTo>
                  <a:pt x="348746" y="591631"/>
                </a:lnTo>
                <a:lnTo>
                  <a:pt x="356556" y="582724"/>
                </a:lnTo>
                <a:lnTo>
                  <a:pt x="364142" y="573989"/>
                </a:lnTo>
                <a:lnTo>
                  <a:pt x="371521" y="565613"/>
                </a:lnTo>
                <a:lnTo>
                  <a:pt x="378713" y="557783"/>
                </a:lnTo>
                <a:lnTo>
                  <a:pt x="382524" y="541781"/>
                </a:lnTo>
                <a:lnTo>
                  <a:pt x="366522" y="538733"/>
                </a:lnTo>
                <a:lnTo>
                  <a:pt x="352806" y="546353"/>
                </a:lnTo>
                <a:lnTo>
                  <a:pt x="336042" y="557783"/>
                </a:lnTo>
                <a:lnTo>
                  <a:pt x="317754" y="571499"/>
                </a:lnTo>
                <a:lnTo>
                  <a:pt x="297180" y="584453"/>
                </a:lnTo>
                <a:lnTo>
                  <a:pt x="260604" y="596646"/>
                </a:lnTo>
                <a:lnTo>
                  <a:pt x="244601" y="591312"/>
                </a:lnTo>
                <a:lnTo>
                  <a:pt x="231648" y="575309"/>
                </a:lnTo>
                <a:lnTo>
                  <a:pt x="213360" y="537209"/>
                </a:lnTo>
                <a:lnTo>
                  <a:pt x="190500" y="500633"/>
                </a:lnTo>
                <a:lnTo>
                  <a:pt x="182118" y="486155"/>
                </a:lnTo>
                <a:lnTo>
                  <a:pt x="173736" y="473963"/>
                </a:lnTo>
                <a:lnTo>
                  <a:pt x="160782" y="450341"/>
                </a:lnTo>
                <a:lnTo>
                  <a:pt x="147066" y="407669"/>
                </a:lnTo>
                <a:lnTo>
                  <a:pt x="127254" y="309371"/>
                </a:lnTo>
                <a:lnTo>
                  <a:pt x="120396" y="287273"/>
                </a:lnTo>
                <a:lnTo>
                  <a:pt x="115782" y="273445"/>
                </a:lnTo>
                <a:lnTo>
                  <a:pt x="111150" y="259519"/>
                </a:lnTo>
                <a:lnTo>
                  <a:pt x="106495" y="245508"/>
                </a:lnTo>
                <a:lnTo>
                  <a:pt x="101816" y="231426"/>
                </a:lnTo>
                <a:lnTo>
                  <a:pt x="97109" y="217284"/>
                </a:lnTo>
                <a:lnTo>
                  <a:pt x="92372" y="203096"/>
                </a:lnTo>
                <a:lnTo>
                  <a:pt x="87602" y="188875"/>
                </a:lnTo>
                <a:lnTo>
                  <a:pt x="82796" y="174633"/>
                </a:lnTo>
                <a:lnTo>
                  <a:pt x="77952" y="160385"/>
                </a:lnTo>
                <a:lnTo>
                  <a:pt x="73066" y="146142"/>
                </a:lnTo>
                <a:lnTo>
                  <a:pt x="68136" y="131917"/>
                </a:lnTo>
                <a:lnTo>
                  <a:pt x="63160" y="117724"/>
                </a:lnTo>
                <a:lnTo>
                  <a:pt x="58134" y="103575"/>
                </a:lnTo>
                <a:lnTo>
                  <a:pt x="53055" y="89483"/>
                </a:lnTo>
                <a:lnTo>
                  <a:pt x="47922" y="75461"/>
                </a:lnTo>
                <a:lnTo>
                  <a:pt x="42731" y="61523"/>
                </a:lnTo>
                <a:lnTo>
                  <a:pt x="37480" y="47680"/>
                </a:lnTo>
                <a:lnTo>
                  <a:pt x="32165" y="33947"/>
                </a:lnTo>
                <a:lnTo>
                  <a:pt x="26785" y="20335"/>
                </a:lnTo>
                <a:lnTo>
                  <a:pt x="21336" y="6858"/>
                </a:lnTo>
                <a:lnTo>
                  <a:pt x="6858" y="0"/>
                </a:lnTo>
                <a:lnTo>
                  <a:pt x="1524" y="5334"/>
                </a:lnTo>
                <a:lnTo>
                  <a:pt x="0" y="16001"/>
                </a:lnTo>
                <a:lnTo>
                  <a:pt x="13716" y="937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540500" y="5642101"/>
            <a:ext cx="505205" cy="393976"/>
          </a:xfrm>
          <a:custGeom>
            <a:avLst/>
            <a:gdLst/>
            <a:ahLst/>
            <a:cxnLst/>
            <a:rect l="l" t="t" r="r" b="b"/>
            <a:pathLst>
              <a:path w="505205" h="393976">
                <a:moveTo>
                  <a:pt x="86665" y="290742"/>
                </a:moveTo>
                <a:lnTo>
                  <a:pt x="74710" y="290859"/>
                </a:lnTo>
                <a:lnTo>
                  <a:pt x="62521" y="291688"/>
                </a:lnTo>
                <a:lnTo>
                  <a:pt x="50061" y="293325"/>
                </a:lnTo>
                <a:lnTo>
                  <a:pt x="37291" y="295865"/>
                </a:lnTo>
                <a:lnTo>
                  <a:pt x="24172" y="299403"/>
                </a:lnTo>
                <a:lnTo>
                  <a:pt x="10668" y="304038"/>
                </a:lnTo>
                <a:lnTo>
                  <a:pt x="3048" y="310134"/>
                </a:lnTo>
                <a:lnTo>
                  <a:pt x="0" y="316992"/>
                </a:lnTo>
                <a:lnTo>
                  <a:pt x="13716" y="327660"/>
                </a:lnTo>
                <a:lnTo>
                  <a:pt x="33227" y="326556"/>
                </a:lnTo>
                <a:lnTo>
                  <a:pt x="51643" y="327787"/>
                </a:lnTo>
                <a:lnTo>
                  <a:pt x="69116" y="330994"/>
                </a:lnTo>
                <a:lnTo>
                  <a:pt x="85799" y="335818"/>
                </a:lnTo>
                <a:lnTo>
                  <a:pt x="101846" y="341900"/>
                </a:lnTo>
                <a:lnTo>
                  <a:pt x="117409" y="348880"/>
                </a:lnTo>
                <a:lnTo>
                  <a:pt x="132643" y="356400"/>
                </a:lnTo>
                <a:lnTo>
                  <a:pt x="147699" y="364100"/>
                </a:lnTo>
                <a:lnTo>
                  <a:pt x="162731" y="371621"/>
                </a:lnTo>
                <a:lnTo>
                  <a:pt x="177893" y="378604"/>
                </a:lnTo>
                <a:lnTo>
                  <a:pt x="193338" y="384690"/>
                </a:lnTo>
                <a:lnTo>
                  <a:pt x="209218" y="389520"/>
                </a:lnTo>
                <a:lnTo>
                  <a:pt x="225687" y="392736"/>
                </a:lnTo>
                <a:lnTo>
                  <a:pt x="242899" y="393976"/>
                </a:lnTo>
                <a:lnTo>
                  <a:pt x="261005" y="392884"/>
                </a:lnTo>
                <a:lnTo>
                  <a:pt x="280161" y="389099"/>
                </a:lnTo>
                <a:lnTo>
                  <a:pt x="300518" y="382262"/>
                </a:lnTo>
                <a:lnTo>
                  <a:pt x="322230" y="372015"/>
                </a:lnTo>
                <a:lnTo>
                  <a:pt x="345450" y="357998"/>
                </a:lnTo>
                <a:lnTo>
                  <a:pt x="370331" y="339851"/>
                </a:lnTo>
                <a:lnTo>
                  <a:pt x="380460" y="330760"/>
                </a:lnTo>
                <a:lnTo>
                  <a:pt x="398244" y="312384"/>
                </a:lnTo>
                <a:lnTo>
                  <a:pt x="406951" y="302250"/>
                </a:lnTo>
                <a:lnTo>
                  <a:pt x="415353" y="291672"/>
                </a:lnTo>
                <a:lnTo>
                  <a:pt x="423315" y="280788"/>
                </a:lnTo>
                <a:lnTo>
                  <a:pt x="430702" y="269738"/>
                </a:lnTo>
                <a:lnTo>
                  <a:pt x="443207" y="247695"/>
                </a:lnTo>
                <a:lnTo>
                  <a:pt x="453107" y="225321"/>
                </a:lnTo>
                <a:lnTo>
                  <a:pt x="462305" y="202545"/>
                </a:lnTo>
                <a:lnTo>
                  <a:pt x="471196" y="178353"/>
                </a:lnTo>
                <a:lnTo>
                  <a:pt x="475453" y="165853"/>
                </a:lnTo>
                <a:lnTo>
                  <a:pt x="479544" y="153150"/>
                </a:lnTo>
                <a:lnTo>
                  <a:pt x="483441" y="140296"/>
                </a:lnTo>
                <a:lnTo>
                  <a:pt x="487113" y="127340"/>
                </a:lnTo>
                <a:lnTo>
                  <a:pt x="490532" y="114332"/>
                </a:lnTo>
                <a:lnTo>
                  <a:pt x="493667" y="101324"/>
                </a:lnTo>
                <a:lnTo>
                  <a:pt x="496490" y="88365"/>
                </a:lnTo>
                <a:lnTo>
                  <a:pt x="501079" y="62798"/>
                </a:lnTo>
                <a:lnTo>
                  <a:pt x="504063" y="38035"/>
                </a:lnTo>
                <a:lnTo>
                  <a:pt x="505205" y="14477"/>
                </a:lnTo>
                <a:lnTo>
                  <a:pt x="496824" y="0"/>
                </a:lnTo>
                <a:lnTo>
                  <a:pt x="489203" y="1524"/>
                </a:lnTo>
                <a:lnTo>
                  <a:pt x="482346" y="9144"/>
                </a:lnTo>
                <a:lnTo>
                  <a:pt x="470916" y="42672"/>
                </a:lnTo>
                <a:lnTo>
                  <a:pt x="460248" y="77724"/>
                </a:lnTo>
                <a:lnTo>
                  <a:pt x="442722" y="115824"/>
                </a:lnTo>
                <a:lnTo>
                  <a:pt x="421385" y="152400"/>
                </a:lnTo>
                <a:lnTo>
                  <a:pt x="398525" y="187451"/>
                </a:lnTo>
                <a:lnTo>
                  <a:pt x="397295" y="189398"/>
                </a:lnTo>
                <a:lnTo>
                  <a:pt x="390143" y="200743"/>
                </a:lnTo>
                <a:lnTo>
                  <a:pt x="382907" y="212108"/>
                </a:lnTo>
                <a:lnTo>
                  <a:pt x="375519" y="223379"/>
                </a:lnTo>
                <a:lnTo>
                  <a:pt x="367910" y="234443"/>
                </a:lnTo>
                <a:lnTo>
                  <a:pt x="360011" y="245188"/>
                </a:lnTo>
                <a:lnTo>
                  <a:pt x="351753" y="255500"/>
                </a:lnTo>
                <a:lnTo>
                  <a:pt x="343067" y="265265"/>
                </a:lnTo>
                <a:lnTo>
                  <a:pt x="333885" y="274371"/>
                </a:lnTo>
                <a:lnTo>
                  <a:pt x="324138" y="282704"/>
                </a:lnTo>
                <a:lnTo>
                  <a:pt x="313757" y="290151"/>
                </a:lnTo>
                <a:lnTo>
                  <a:pt x="302673" y="296599"/>
                </a:lnTo>
                <a:lnTo>
                  <a:pt x="290818" y="301934"/>
                </a:lnTo>
                <a:lnTo>
                  <a:pt x="278123" y="306044"/>
                </a:lnTo>
                <a:lnTo>
                  <a:pt x="264518" y="308815"/>
                </a:lnTo>
                <a:lnTo>
                  <a:pt x="249935" y="310134"/>
                </a:lnTo>
                <a:lnTo>
                  <a:pt x="238244" y="310318"/>
                </a:lnTo>
                <a:lnTo>
                  <a:pt x="225842" y="309914"/>
                </a:lnTo>
                <a:lnTo>
                  <a:pt x="213705" y="308975"/>
                </a:lnTo>
                <a:lnTo>
                  <a:pt x="201793" y="307597"/>
                </a:lnTo>
                <a:lnTo>
                  <a:pt x="190068" y="305875"/>
                </a:lnTo>
                <a:lnTo>
                  <a:pt x="178492" y="303905"/>
                </a:lnTo>
                <a:lnTo>
                  <a:pt x="167028" y="301784"/>
                </a:lnTo>
                <a:lnTo>
                  <a:pt x="155636" y="299606"/>
                </a:lnTo>
                <a:lnTo>
                  <a:pt x="144278" y="297469"/>
                </a:lnTo>
                <a:lnTo>
                  <a:pt x="132916" y="295468"/>
                </a:lnTo>
                <a:lnTo>
                  <a:pt x="121512" y="293699"/>
                </a:lnTo>
                <a:lnTo>
                  <a:pt x="110028" y="292258"/>
                </a:lnTo>
                <a:lnTo>
                  <a:pt x="98425" y="291240"/>
                </a:lnTo>
                <a:lnTo>
                  <a:pt x="86665" y="29074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35100" y="4041901"/>
            <a:ext cx="2057399" cy="20573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03834" y="483250"/>
            <a:ext cx="6299795" cy="244441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4190"/>
              </a:lnSpc>
              <a:spcBef>
                <a:spcPts val="209"/>
              </a:spcBef>
            </a:pPr>
            <a:r>
              <a:rPr sz="4000" b="1" spc="0" dirty="0" smtClean="0">
                <a:latin typeface="Arial"/>
                <a:cs typeface="Arial"/>
              </a:rPr>
              <a:t>Secondhand Smoke Is No</a:t>
            </a:r>
            <a:endParaRPr sz="4000">
              <a:latin typeface="Arial"/>
              <a:cs typeface="Arial"/>
            </a:endParaRPr>
          </a:p>
          <a:p>
            <a:pPr marL="1260703" marR="5934" indent="101498">
              <a:lnSpc>
                <a:spcPts val="2759"/>
              </a:lnSpc>
              <a:spcBef>
                <a:spcPts val="3333"/>
              </a:spcBef>
            </a:pPr>
            <a:r>
              <a:rPr sz="2400" spc="0" dirty="0" smtClean="0">
                <a:latin typeface="Arial"/>
                <a:cs typeface="Arial"/>
              </a:rPr>
              <a:t>Deaths due to heart disease caused </a:t>
            </a:r>
            <a:endParaRPr sz="2400">
              <a:latin typeface="Arial"/>
              <a:cs typeface="Arial"/>
            </a:endParaRPr>
          </a:p>
          <a:p>
            <a:pPr marL="1260703" marR="5934">
              <a:lnSpc>
                <a:spcPts val="2759"/>
              </a:lnSpc>
              <a:spcBef>
                <a:spcPts val="1639"/>
              </a:spcBef>
            </a:pPr>
            <a:r>
              <a:rPr sz="2400" spc="0" dirty="0" smtClean="0">
                <a:latin typeface="Arial"/>
                <a:cs typeface="Arial"/>
              </a:rPr>
              <a:t>secondhand smoke rival number of</a:t>
            </a:r>
            <a:endParaRPr sz="2400">
              <a:latin typeface="Arial"/>
              <a:cs typeface="Arial"/>
            </a:endParaRPr>
          </a:p>
          <a:p>
            <a:pPr marL="1225143" marR="1193074" algn="ctr">
              <a:lnSpc>
                <a:spcPts val="2715"/>
              </a:lnSpc>
              <a:spcBef>
                <a:spcPts val="1775"/>
              </a:spcBef>
            </a:pPr>
            <a:r>
              <a:rPr sz="3600" spc="0" baseline="-1207" dirty="0" smtClean="0">
                <a:latin typeface="Arial"/>
                <a:cs typeface="Arial"/>
              </a:rPr>
              <a:t>deaths from traffic accidents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17064" y="483250"/>
            <a:ext cx="1323018" cy="13385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6786">
              <a:lnSpc>
                <a:spcPts val="4190"/>
              </a:lnSpc>
              <a:spcBef>
                <a:spcPts val="209"/>
              </a:spcBef>
            </a:pPr>
            <a:r>
              <a:rPr sz="4000" b="1" spc="0" dirty="0" smtClean="0">
                <a:latin typeface="Arial"/>
                <a:cs typeface="Arial"/>
              </a:rPr>
              <a:t>Joke</a:t>
            </a:r>
            <a:endParaRPr sz="4000">
              <a:latin typeface="Arial"/>
              <a:cs typeface="Arial"/>
            </a:endParaRPr>
          </a:p>
          <a:p>
            <a:pPr marL="12700" marR="76238">
              <a:lnSpc>
                <a:spcPct val="95825"/>
              </a:lnSpc>
              <a:spcBef>
                <a:spcPts val="3333"/>
              </a:spcBef>
            </a:pPr>
            <a:r>
              <a:rPr sz="2400" spc="0" dirty="0" smtClean="0">
                <a:latin typeface="Arial"/>
                <a:cs typeface="Arial"/>
              </a:rPr>
              <a:t>by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62202" y="1522618"/>
            <a:ext cx="264363" cy="292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20"/>
              </a:lnSpc>
              <a:spcBef>
                <a:spcPts val="111"/>
              </a:spcBef>
            </a:pPr>
            <a:r>
              <a:rPr sz="3150" spc="0" baseline="-1209" dirty="0" smtClean="0">
                <a:latin typeface="PMingLiU"/>
                <a:cs typeface="PMingLiU"/>
              </a:rPr>
              <a:t>z</a:t>
            </a:r>
            <a:endParaRPr sz="2100">
              <a:latin typeface="PMingLiU"/>
              <a:cs typeface="PMingLiU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55038" y="3145186"/>
            <a:ext cx="5597144" cy="330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55"/>
              </a:lnSpc>
              <a:spcBef>
                <a:spcPts val="127"/>
              </a:spcBef>
            </a:pPr>
            <a:r>
              <a:rPr sz="2400" spc="0" dirty="0" smtClean="0">
                <a:latin typeface="Arial"/>
                <a:cs typeface="Arial"/>
              </a:rPr>
              <a:t>Third leading cause of preventable death</a:t>
            </a:r>
            <a:endParaRPr sz="24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362202" y="3207017"/>
            <a:ext cx="23022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14"/>
              </a:lnSpc>
              <a:spcBef>
                <a:spcPts val="95"/>
              </a:spcBef>
            </a:pPr>
            <a:r>
              <a:rPr sz="1800" spc="0" dirty="0" smtClean="0">
                <a:latin typeface="PMingLiU"/>
                <a:cs typeface="PMingLiU"/>
              </a:rPr>
              <a:t>z</a:t>
            </a:r>
            <a:endParaRPr sz="1800">
              <a:latin typeface="PMingLiU"/>
              <a:cs typeface="PMingLiU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6769100" y="2425699"/>
            <a:ext cx="2101595" cy="32003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95502" y="627849"/>
            <a:ext cx="5639302" cy="387412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824208" marR="536207" algn="ctr">
              <a:lnSpc>
                <a:spcPts val="4185"/>
              </a:lnSpc>
              <a:spcBef>
                <a:spcPts val="209"/>
              </a:spcBef>
            </a:pPr>
            <a:r>
              <a:rPr sz="4000" spc="0" dirty="0" smtClean="0">
                <a:latin typeface="Times New Roman"/>
                <a:cs typeface="Times New Roman"/>
              </a:rPr>
              <a:t>Who Is Hurt by</a:t>
            </a:r>
            <a:endParaRPr sz="4000">
              <a:latin typeface="Times New Roman"/>
              <a:cs typeface="Times New Roman"/>
            </a:endParaRPr>
          </a:p>
          <a:p>
            <a:pPr marL="1289270" algn="ctr">
              <a:lnSpc>
                <a:spcPct val="95825"/>
              </a:lnSpc>
            </a:pPr>
            <a:r>
              <a:rPr sz="4000" spc="0" dirty="0" smtClean="0">
                <a:latin typeface="Times New Roman"/>
                <a:cs typeface="Times New Roman"/>
              </a:rPr>
              <a:t>Secondhand Smoke?</a:t>
            </a:r>
            <a:endParaRPr sz="4000">
              <a:latin typeface="Times New Roman"/>
              <a:cs typeface="Times New Roman"/>
            </a:endParaRPr>
          </a:p>
          <a:p>
            <a:pPr marL="12700" marR="38119">
              <a:lnSpc>
                <a:spcPct val="95825"/>
              </a:lnSpc>
              <a:spcBef>
                <a:spcPts val="1715"/>
              </a:spcBef>
            </a:pPr>
            <a:r>
              <a:rPr sz="3200" spc="0" dirty="0" smtClean="0">
                <a:latin typeface="Times New Roman"/>
                <a:cs typeface="Times New Roman"/>
              </a:rPr>
              <a:t>Those with impaired health</a:t>
            </a:r>
            <a:endParaRPr sz="3200">
              <a:latin typeface="Times New Roman"/>
              <a:cs typeface="Times New Roman"/>
            </a:endParaRPr>
          </a:p>
          <a:p>
            <a:pPr marL="12700" marR="226813">
              <a:lnSpc>
                <a:spcPts val="3450"/>
              </a:lnSpc>
              <a:spcBef>
                <a:spcPts val="938"/>
              </a:spcBef>
            </a:pPr>
            <a:r>
              <a:rPr sz="3200" spc="0" dirty="0" smtClean="0">
                <a:latin typeface="Times New Roman"/>
                <a:cs typeface="Times New Roman"/>
              </a:rPr>
              <a:t>Those who</a:t>
            </a:r>
            <a:r>
              <a:rPr sz="3200" spc="-55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work</a:t>
            </a:r>
            <a:r>
              <a:rPr sz="3200" spc="-65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where smoking is allowed</a:t>
            </a:r>
            <a:endParaRPr sz="3200">
              <a:latin typeface="Times New Roman"/>
              <a:cs typeface="Times New Roman"/>
            </a:endParaRPr>
          </a:p>
          <a:p>
            <a:pPr marL="12700" marR="38119">
              <a:lnSpc>
                <a:spcPct val="95825"/>
              </a:lnSpc>
              <a:spcBef>
                <a:spcPts val="361"/>
              </a:spcBef>
            </a:pPr>
            <a:r>
              <a:rPr sz="3200" spc="0" dirty="0" smtClean="0">
                <a:latin typeface="Times New Roman"/>
                <a:cs typeface="Times New Roman"/>
              </a:rPr>
              <a:t>Pregnant women</a:t>
            </a:r>
            <a:endParaRPr sz="3200">
              <a:latin typeface="Times New Roman"/>
              <a:cs typeface="Times New Roman"/>
            </a:endParaRPr>
          </a:p>
          <a:p>
            <a:pPr marL="12700" marR="38119">
              <a:lnSpc>
                <a:spcPct val="95825"/>
              </a:lnSpc>
              <a:spcBef>
                <a:spcPts val="532"/>
              </a:spcBef>
            </a:pPr>
            <a:r>
              <a:rPr sz="3200" spc="0" dirty="0" smtClean="0">
                <a:latin typeface="Times New Roman"/>
                <a:cs typeface="Times New Roman"/>
              </a:rPr>
              <a:t>Children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2602" y="1863034"/>
            <a:ext cx="330200" cy="32136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0">
              <a:lnSpc>
                <a:spcPts val="4660"/>
              </a:lnSpc>
              <a:spcBef>
                <a:spcPts val="233"/>
              </a:spcBef>
            </a:pPr>
            <a:r>
              <a:rPr sz="7200" spc="0" baseline="-3019" dirty="0" smtClean="0">
                <a:latin typeface="Times New Roman"/>
                <a:cs typeface="Times New Roman"/>
              </a:rPr>
              <a:t>•</a:t>
            </a:r>
            <a:endParaRPr sz="4800">
              <a:latin typeface="Times New Roman"/>
              <a:cs typeface="Times New Roman"/>
            </a:endParaRPr>
          </a:p>
          <a:p>
            <a:pPr marL="12700" marR="0">
              <a:lnSpc>
                <a:spcPts val="4560"/>
              </a:lnSpc>
            </a:pPr>
            <a:r>
              <a:rPr sz="7200" spc="0" baseline="1811" dirty="0" smtClean="0">
                <a:latin typeface="Times New Roman"/>
                <a:cs typeface="Times New Roman"/>
              </a:rPr>
              <a:t>•</a:t>
            </a:r>
            <a:endParaRPr sz="4800">
              <a:latin typeface="Times New Roman"/>
              <a:cs typeface="Times New Roman"/>
            </a:endParaRPr>
          </a:p>
          <a:p>
            <a:pPr marL="12700" marR="0">
              <a:lnSpc>
                <a:spcPts val="5175"/>
              </a:lnSpc>
              <a:spcBef>
                <a:spcPts val="2173"/>
              </a:spcBef>
            </a:pPr>
            <a:r>
              <a:rPr sz="7200" spc="0" baseline="-4227" dirty="0" smtClean="0">
                <a:latin typeface="Times New Roman"/>
                <a:cs typeface="Times New Roman"/>
              </a:rPr>
              <a:t>•</a:t>
            </a:r>
            <a:endParaRPr sz="4800">
              <a:latin typeface="Times New Roman"/>
              <a:cs typeface="Times New Roman"/>
            </a:endParaRPr>
          </a:p>
          <a:p>
            <a:pPr marL="12700">
              <a:lnSpc>
                <a:spcPts val="4210"/>
              </a:lnSpc>
            </a:pPr>
            <a:r>
              <a:rPr sz="7200" spc="0" baseline="-1811" dirty="0" smtClean="0">
                <a:latin typeface="Times New Roman"/>
                <a:cs typeface="Times New Roman"/>
              </a:rPr>
              <a:t>•</a:t>
            </a:r>
            <a:endParaRPr sz="4800">
              <a:latin typeface="Times New Roman"/>
              <a:cs typeface="Times New Roman"/>
            </a:endParaRPr>
          </a:p>
          <a:p>
            <a:pPr marL="12700">
              <a:lnSpc>
                <a:spcPts val="4555"/>
              </a:lnSpc>
              <a:spcBef>
                <a:spcPts val="17"/>
              </a:spcBef>
            </a:pPr>
            <a:r>
              <a:rPr sz="7200" spc="0" baseline="1811" dirty="0" smtClean="0">
                <a:latin typeface="Times New Roman"/>
                <a:cs typeface="Times New Roman"/>
              </a:rPr>
              <a:t>•</a:t>
            </a:r>
            <a:endParaRPr sz="4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95502" y="4605356"/>
            <a:ext cx="4037878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3200" spc="0" dirty="0" smtClean="0">
                <a:latin typeface="Times New Roman"/>
                <a:cs typeface="Times New Roman"/>
              </a:rPr>
              <a:t>Everyone who</a:t>
            </a:r>
            <a:r>
              <a:rPr sz="3200" spc="-55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breathes!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50294" y="4605356"/>
            <a:ext cx="1068667" cy="431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3200" spc="0" dirty="0" smtClean="0">
                <a:latin typeface="Times New Roman"/>
                <a:cs typeface="Times New Roman"/>
              </a:rPr>
              <a:t>If</a:t>
            </a:r>
            <a:r>
              <a:rPr sz="3200" spc="-21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you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95502" y="5043588"/>
            <a:ext cx="5350461" cy="8697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5"/>
              </a:lnSpc>
              <a:spcBef>
                <a:spcPts val="168"/>
              </a:spcBef>
            </a:pPr>
            <a:r>
              <a:rPr sz="3200" spc="0" dirty="0" smtClean="0">
                <a:latin typeface="Times New Roman"/>
                <a:cs typeface="Times New Roman"/>
              </a:rPr>
              <a:t>can smell it, YOU</a:t>
            </a:r>
            <a:r>
              <a:rPr sz="3200" spc="-69" dirty="0" smtClean="0">
                <a:latin typeface="Times New Roman"/>
                <a:cs typeface="Times New Roman"/>
              </a:rPr>
              <a:t> </a:t>
            </a:r>
            <a:r>
              <a:rPr sz="3200" spc="0" dirty="0" smtClean="0">
                <a:latin typeface="Times New Roman"/>
                <a:cs typeface="Times New Roman"/>
              </a:rPr>
              <a:t>are Breathing</a:t>
            </a:r>
            <a:endParaRPr sz="3200">
              <a:latin typeface="Times New Roman"/>
              <a:cs typeface="Times New Roman"/>
            </a:endParaRPr>
          </a:p>
          <a:p>
            <a:pPr marL="12700" marR="60921">
              <a:lnSpc>
                <a:spcPts val="3450"/>
              </a:lnSpc>
              <a:spcBef>
                <a:spcPts val="4"/>
              </a:spcBef>
            </a:pPr>
            <a:r>
              <a:rPr sz="3200" spc="0" dirty="0" smtClean="0">
                <a:latin typeface="Times New Roman"/>
                <a:cs typeface="Times New Roman"/>
              </a:rPr>
              <a:t>it!!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4398518" y="3568700"/>
            <a:ext cx="541020" cy="633222"/>
          </a:xfrm>
          <a:custGeom>
            <a:avLst/>
            <a:gdLst/>
            <a:ahLst/>
            <a:cxnLst/>
            <a:rect l="l" t="t" r="r" b="b"/>
            <a:pathLst>
              <a:path w="541020" h="633222">
                <a:moveTo>
                  <a:pt x="141732" y="451865"/>
                </a:moveTo>
                <a:lnTo>
                  <a:pt x="160782" y="553212"/>
                </a:lnTo>
                <a:lnTo>
                  <a:pt x="203454" y="621791"/>
                </a:lnTo>
                <a:lnTo>
                  <a:pt x="240030" y="633222"/>
                </a:lnTo>
                <a:lnTo>
                  <a:pt x="307086" y="604265"/>
                </a:lnTo>
                <a:lnTo>
                  <a:pt x="378714" y="545591"/>
                </a:lnTo>
                <a:lnTo>
                  <a:pt x="438912" y="470915"/>
                </a:lnTo>
                <a:lnTo>
                  <a:pt x="493014" y="390905"/>
                </a:lnTo>
                <a:lnTo>
                  <a:pt x="534162" y="286512"/>
                </a:lnTo>
                <a:lnTo>
                  <a:pt x="541020" y="204977"/>
                </a:lnTo>
                <a:lnTo>
                  <a:pt x="525018" y="115824"/>
                </a:lnTo>
                <a:lnTo>
                  <a:pt x="478536" y="41148"/>
                </a:lnTo>
                <a:lnTo>
                  <a:pt x="437388" y="4572"/>
                </a:lnTo>
                <a:lnTo>
                  <a:pt x="375666" y="0"/>
                </a:lnTo>
                <a:lnTo>
                  <a:pt x="321564" y="20574"/>
                </a:lnTo>
                <a:lnTo>
                  <a:pt x="259080" y="68579"/>
                </a:lnTo>
                <a:lnTo>
                  <a:pt x="220980" y="152400"/>
                </a:lnTo>
                <a:lnTo>
                  <a:pt x="178308" y="222503"/>
                </a:lnTo>
                <a:lnTo>
                  <a:pt x="146304" y="310134"/>
                </a:lnTo>
                <a:lnTo>
                  <a:pt x="133350" y="393191"/>
                </a:lnTo>
                <a:lnTo>
                  <a:pt x="9906" y="431291"/>
                </a:lnTo>
                <a:lnTo>
                  <a:pt x="0" y="473963"/>
                </a:lnTo>
                <a:lnTo>
                  <a:pt x="23622" y="486917"/>
                </a:lnTo>
                <a:lnTo>
                  <a:pt x="141732" y="45186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412996" y="4262120"/>
            <a:ext cx="413765" cy="852677"/>
          </a:xfrm>
          <a:custGeom>
            <a:avLst/>
            <a:gdLst/>
            <a:ahLst/>
            <a:cxnLst/>
            <a:rect l="l" t="t" r="r" b="b"/>
            <a:pathLst>
              <a:path w="413765" h="852677">
                <a:moveTo>
                  <a:pt x="342138" y="12953"/>
                </a:moveTo>
                <a:lnTo>
                  <a:pt x="265175" y="0"/>
                </a:lnTo>
                <a:lnTo>
                  <a:pt x="174498" y="19050"/>
                </a:lnTo>
                <a:lnTo>
                  <a:pt x="115824" y="71627"/>
                </a:lnTo>
                <a:lnTo>
                  <a:pt x="77724" y="147827"/>
                </a:lnTo>
                <a:lnTo>
                  <a:pt x="38100" y="272033"/>
                </a:lnTo>
                <a:lnTo>
                  <a:pt x="12953" y="394715"/>
                </a:lnTo>
                <a:lnTo>
                  <a:pt x="0" y="510539"/>
                </a:lnTo>
                <a:lnTo>
                  <a:pt x="12953" y="639317"/>
                </a:lnTo>
                <a:lnTo>
                  <a:pt x="51053" y="723900"/>
                </a:lnTo>
                <a:lnTo>
                  <a:pt x="109727" y="820674"/>
                </a:lnTo>
                <a:lnTo>
                  <a:pt x="168401" y="852677"/>
                </a:lnTo>
                <a:lnTo>
                  <a:pt x="244601" y="852677"/>
                </a:lnTo>
                <a:lnTo>
                  <a:pt x="310133" y="845819"/>
                </a:lnTo>
                <a:lnTo>
                  <a:pt x="361188" y="813815"/>
                </a:lnTo>
                <a:lnTo>
                  <a:pt x="400812" y="755141"/>
                </a:lnTo>
                <a:lnTo>
                  <a:pt x="406907" y="683513"/>
                </a:lnTo>
                <a:lnTo>
                  <a:pt x="387857" y="607313"/>
                </a:lnTo>
                <a:lnTo>
                  <a:pt x="335279" y="529589"/>
                </a:lnTo>
                <a:lnTo>
                  <a:pt x="316229" y="445007"/>
                </a:lnTo>
                <a:lnTo>
                  <a:pt x="323088" y="367283"/>
                </a:lnTo>
                <a:lnTo>
                  <a:pt x="342138" y="278129"/>
                </a:lnTo>
                <a:lnTo>
                  <a:pt x="387857" y="200405"/>
                </a:lnTo>
                <a:lnTo>
                  <a:pt x="413765" y="153924"/>
                </a:lnTo>
                <a:lnTo>
                  <a:pt x="413765" y="103631"/>
                </a:lnTo>
                <a:lnTo>
                  <a:pt x="400812" y="65531"/>
                </a:lnTo>
                <a:lnTo>
                  <a:pt x="342138" y="1295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37508" y="4301744"/>
            <a:ext cx="639317" cy="772667"/>
          </a:xfrm>
          <a:custGeom>
            <a:avLst/>
            <a:gdLst/>
            <a:ahLst/>
            <a:cxnLst/>
            <a:rect l="l" t="t" r="r" b="b"/>
            <a:pathLst>
              <a:path w="639317" h="772667">
                <a:moveTo>
                  <a:pt x="585215" y="0"/>
                </a:moveTo>
                <a:lnTo>
                  <a:pt x="542543" y="12953"/>
                </a:lnTo>
                <a:lnTo>
                  <a:pt x="525017" y="41147"/>
                </a:lnTo>
                <a:lnTo>
                  <a:pt x="450341" y="206501"/>
                </a:lnTo>
                <a:lnTo>
                  <a:pt x="381762" y="298703"/>
                </a:lnTo>
                <a:lnTo>
                  <a:pt x="307086" y="422909"/>
                </a:lnTo>
                <a:lnTo>
                  <a:pt x="217931" y="558545"/>
                </a:lnTo>
                <a:lnTo>
                  <a:pt x="160781" y="621791"/>
                </a:lnTo>
                <a:lnTo>
                  <a:pt x="122681" y="653795"/>
                </a:lnTo>
                <a:lnTo>
                  <a:pt x="63245" y="690371"/>
                </a:lnTo>
                <a:lnTo>
                  <a:pt x="0" y="710945"/>
                </a:lnTo>
                <a:lnTo>
                  <a:pt x="16001" y="772667"/>
                </a:lnTo>
                <a:lnTo>
                  <a:pt x="44195" y="758951"/>
                </a:lnTo>
                <a:lnTo>
                  <a:pt x="219455" y="690371"/>
                </a:lnTo>
                <a:lnTo>
                  <a:pt x="203453" y="674369"/>
                </a:lnTo>
                <a:lnTo>
                  <a:pt x="219455" y="624839"/>
                </a:lnTo>
                <a:lnTo>
                  <a:pt x="316229" y="516635"/>
                </a:lnTo>
                <a:lnTo>
                  <a:pt x="403859" y="394715"/>
                </a:lnTo>
                <a:lnTo>
                  <a:pt x="483107" y="270509"/>
                </a:lnTo>
                <a:lnTo>
                  <a:pt x="626363" y="99059"/>
                </a:lnTo>
                <a:lnTo>
                  <a:pt x="639317" y="62483"/>
                </a:lnTo>
                <a:lnTo>
                  <a:pt x="624839" y="27431"/>
                </a:lnTo>
                <a:lnTo>
                  <a:pt x="58521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742180" y="4287266"/>
            <a:ext cx="457962" cy="769620"/>
          </a:xfrm>
          <a:custGeom>
            <a:avLst/>
            <a:gdLst/>
            <a:ahLst/>
            <a:cxnLst/>
            <a:rect l="l" t="t" r="r" b="b"/>
            <a:pathLst>
              <a:path w="457962" h="769620">
                <a:moveTo>
                  <a:pt x="367284" y="523494"/>
                </a:moveTo>
                <a:lnTo>
                  <a:pt x="432816" y="498348"/>
                </a:lnTo>
                <a:lnTo>
                  <a:pt x="457962" y="479298"/>
                </a:lnTo>
                <a:lnTo>
                  <a:pt x="451866" y="447294"/>
                </a:lnTo>
                <a:lnTo>
                  <a:pt x="323088" y="304038"/>
                </a:lnTo>
                <a:lnTo>
                  <a:pt x="251460" y="227837"/>
                </a:lnTo>
                <a:lnTo>
                  <a:pt x="174498" y="118110"/>
                </a:lnTo>
                <a:lnTo>
                  <a:pt x="115824" y="33528"/>
                </a:lnTo>
                <a:lnTo>
                  <a:pt x="77724" y="0"/>
                </a:lnTo>
                <a:lnTo>
                  <a:pt x="6096" y="8382"/>
                </a:lnTo>
                <a:lnTo>
                  <a:pt x="0" y="40386"/>
                </a:lnTo>
                <a:lnTo>
                  <a:pt x="6096" y="78486"/>
                </a:lnTo>
                <a:lnTo>
                  <a:pt x="38100" y="137160"/>
                </a:lnTo>
                <a:lnTo>
                  <a:pt x="128778" y="219456"/>
                </a:lnTo>
                <a:lnTo>
                  <a:pt x="213360" y="297942"/>
                </a:lnTo>
                <a:lnTo>
                  <a:pt x="304038" y="388620"/>
                </a:lnTo>
                <a:lnTo>
                  <a:pt x="361188" y="438912"/>
                </a:lnTo>
                <a:lnTo>
                  <a:pt x="367284" y="459486"/>
                </a:lnTo>
                <a:lnTo>
                  <a:pt x="348234" y="479298"/>
                </a:lnTo>
                <a:lnTo>
                  <a:pt x="310134" y="491489"/>
                </a:lnTo>
                <a:lnTo>
                  <a:pt x="232410" y="504444"/>
                </a:lnTo>
                <a:lnTo>
                  <a:pt x="166878" y="504444"/>
                </a:lnTo>
                <a:lnTo>
                  <a:pt x="109728" y="510539"/>
                </a:lnTo>
                <a:lnTo>
                  <a:pt x="71628" y="523494"/>
                </a:lnTo>
                <a:lnTo>
                  <a:pt x="44196" y="557022"/>
                </a:lnTo>
                <a:lnTo>
                  <a:pt x="44196" y="601218"/>
                </a:lnTo>
                <a:lnTo>
                  <a:pt x="84582" y="658368"/>
                </a:lnTo>
                <a:lnTo>
                  <a:pt x="147828" y="723900"/>
                </a:lnTo>
                <a:lnTo>
                  <a:pt x="225552" y="769620"/>
                </a:lnTo>
                <a:lnTo>
                  <a:pt x="282702" y="769620"/>
                </a:lnTo>
                <a:lnTo>
                  <a:pt x="310134" y="749046"/>
                </a:lnTo>
                <a:lnTo>
                  <a:pt x="297180" y="723900"/>
                </a:lnTo>
                <a:lnTo>
                  <a:pt x="232410" y="704850"/>
                </a:lnTo>
                <a:lnTo>
                  <a:pt x="141732" y="627126"/>
                </a:lnTo>
                <a:lnTo>
                  <a:pt x="115824" y="582168"/>
                </a:lnTo>
                <a:lnTo>
                  <a:pt x="128778" y="557022"/>
                </a:lnTo>
                <a:lnTo>
                  <a:pt x="166878" y="548639"/>
                </a:lnTo>
                <a:lnTo>
                  <a:pt x="276606" y="542544"/>
                </a:lnTo>
                <a:lnTo>
                  <a:pt x="367284" y="52349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443476" y="4934966"/>
            <a:ext cx="497586" cy="1154430"/>
          </a:xfrm>
          <a:custGeom>
            <a:avLst/>
            <a:gdLst/>
            <a:ahLst/>
            <a:cxnLst/>
            <a:rect l="l" t="t" r="r" b="b"/>
            <a:pathLst>
              <a:path w="497586" h="1154430">
                <a:moveTo>
                  <a:pt x="227075" y="31242"/>
                </a:moveTo>
                <a:lnTo>
                  <a:pt x="201929" y="83820"/>
                </a:lnTo>
                <a:lnTo>
                  <a:pt x="201929" y="206501"/>
                </a:lnTo>
                <a:lnTo>
                  <a:pt x="208025" y="335280"/>
                </a:lnTo>
                <a:lnTo>
                  <a:pt x="233171" y="451104"/>
                </a:lnTo>
                <a:lnTo>
                  <a:pt x="290322" y="580644"/>
                </a:lnTo>
                <a:lnTo>
                  <a:pt x="361950" y="728472"/>
                </a:lnTo>
                <a:lnTo>
                  <a:pt x="408432" y="844296"/>
                </a:lnTo>
                <a:lnTo>
                  <a:pt x="427482" y="954024"/>
                </a:lnTo>
                <a:lnTo>
                  <a:pt x="414527" y="993648"/>
                </a:lnTo>
                <a:lnTo>
                  <a:pt x="355853" y="993648"/>
                </a:lnTo>
                <a:lnTo>
                  <a:pt x="259079" y="999744"/>
                </a:lnTo>
                <a:lnTo>
                  <a:pt x="123444" y="1019556"/>
                </a:lnTo>
                <a:lnTo>
                  <a:pt x="7620" y="1057656"/>
                </a:lnTo>
                <a:lnTo>
                  <a:pt x="0" y="1069848"/>
                </a:lnTo>
                <a:lnTo>
                  <a:pt x="58674" y="1154430"/>
                </a:lnTo>
                <a:lnTo>
                  <a:pt x="96774" y="1154430"/>
                </a:lnTo>
                <a:lnTo>
                  <a:pt x="136398" y="1129284"/>
                </a:lnTo>
                <a:lnTo>
                  <a:pt x="214122" y="1082802"/>
                </a:lnTo>
                <a:lnTo>
                  <a:pt x="330708" y="1057656"/>
                </a:lnTo>
                <a:lnTo>
                  <a:pt x="427482" y="1069848"/>
                </a:lnTo>
                <a:lnTo>
                  <a:pt x="478536" y="1082802"/>
                </a:lnTo>
                <a:lnTo>
                  <a:pt x="497586" y="1063752"/>
                </a:lnTo>
                <a:lnTo>
                  <a:pt x="490727" y="1025651"/>
                </a:lnTo>
                <a:lnTo>
                  <a:pt x="465582" y="987551"/>
                </a:lnTo>
                <a:lnTo>
                  <a:pt x="465582" y="947928"/>
                </a:lnTo>
                <a:lnTo>
                  <a:pt x="471677" y="844296"/>
                </a:lnTo>
                <a:lnTo>
                  <a:pt x="446532" y="728472"/>
                </a:lnTo>
                <a:lnTo>
                  <a:pt x="393953" y="611886"/>
                </a:lnTo>
                <a:lnTo>
                  <a:pt x="330707" y="451104"/>
                </a:lnTo>
                <a:lnTo>
                  <a:pt x="330707" y="316230"/>
                </a:lnTo>
                <a:lnTo>
                  <a:pt x="342899" y="187451"/>
                </a:lnTo>
                <a:lnTo>
                  <a:pt x="349757" y="64770"/>
                </a:lnTo>
                <a:lnTo>
                  <a:pt x="317753" y="12192"/>
                </a:lnTo>
                <a:lnTo>
                  <a:pt x="246125" y="0"/>
                </a:lnTo>
                <a:lnTo>
                  <a:pt x="227075" y="3124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199636" y="4964684"/>
            <a:ext cx="413765" cy="963929"/>
          </a:xfrm>
          <a:custGeom>
            <a:avLst/>
            <a:gdLst/>
            <a:ahLst/>
            <a:cxnLst/>
            <a:rect l="l" t="t" r="r" b="b"/>
            <a:pathLst>
              <a:path w="413765" h="963929">
                <a:moveTo>
                  <a:pt x="323088" y="776477"/>
                </a:moveTo>
                <a:lnTo>
                  <a:pt x="251460" y="801624"/>
                </a:lnTo>
                <a:lnTo>
                  <a:pt x="97536" y="839724"/>
                </a:lnTo>
                <a:lnTo>
                  <a:pt x="6858" y="880110"/>
                </a:lnTo>
                <a:lnTo>
                  <a:pt x="0" y="905255"/>
                </a:lnTo>
                <a:lnTo>
                  <a:pt x="71627" y="963929"/>
                </a:lnTo>
                <a:lnTo>
                  <a:pt x="103631" y="963929"/>
                </a:lnTo>
                <a:lnTo>
                  <a:pt x="181355" y="911351"/>
                </a:lnTo>
                <a:lnTo>
                  <a:pt x="257555" y="873251"/>
                </a:lnTo>
                <a:lnTo>
                  <a:pt x="336041" y="852677"/>
                </a:lnTo>
                <a:lnTo>
                  <a:pt x="394715" y="839724"/>
                </a:lnTo>
                <a:lnTo>
                  <a:pt x="413765" y="820674"/>
                </a:lnTo>
                <a:lnTo>
                  <a:pt x="413765" y="736853"/>
                </a:lnTo>
                <a:lnTo>
                  <a:pt x="400812" y="627126"/>
                </a:lnTo>
                <a:lnTo>
                  <a:pt x="361188" y="472439"/>
                </a:lnTo>
                <a:lnTo>
                  <a:pt x="355091" y="394715"/>
                </a:lnTo>
                <a:lnTo>
                  <a:pt x="387857" y="213360"/>
                </a:lnTo>
                <a:lnTo>
                  <a:pt x="400811" y="124205"/>
                </a:lnTo>
                <a:lnTo>
                  <a:pt x="387857" y="40386"/>
                </a:lnTo>
                <a:lnTo>
                  <a:pt x="368807" y="0"/>
                </a:lnTo>
                <a:lnTo>
                  <a:pt x="310133" y="0"/>
                </a:lnTo>
                <a:lnTo>
                  <a:pt x="284987" y="40386"/>
                </a:lnTo>
                <a:lnTo>
                  <a:pt x="278129" y="111251"/>
                </a:lnTo>
                <a:lnTo>
                  <a:pt x="284987" y="265938"/>
                </a:lnTo>
                <a:lnTo>
                  <a:pt x="297941" y="407669"/>
                </a:lnTo>
                <a:lnTo>
                  <a:pt x="310134" y="498348"/>
                </a:lnTo>
                <a:lnTo>
                  <a:pt x="336041" y="639317"/>
                </a:lnTo>
                <a:lnTo>
                  <a:pt x="336041" y="750569"/>
                </a:lnTo>
                <a:lnTo>
                  <a:pt x="323088" y="77647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934966" y="5290058"/>
            <a:ext cx="352806" cy="367283"/>
          </a:xfrm>
          <a:custGeom>
            <a:avLst/>
            <a:gdLst/>
            <a:ahLst/>
            <a:cxnLst/>
            <a:rect l="l" t="t" r="r" b="b"/>
            <a:pathLst>
              <a:path w="352806" h="367283">
                <a:moveTo>
                  <a:pt x="352806" y="183641"/>
                </a:moveTo>
                <a:lnTo>
                  <a:pt x="352224" y="168590"/>
                </a:lnTo>
                <a:lnTo>
                  <a:pt x="350510" y="153872"/>
                </a:lnTo>
                <a:lnTo>
                  <a:pt x="347708" y="139535"/>
                </a:lnTo>
                <a:lnTo>
                  <a:pt x="343863" y="125626"/>
                </a:lnTo>
                <a:lnTo>
                  <a:pt x="339018" y="112192"/>
                </a:lnTo>
                <a:lnTo>
                  <a:pt x="333219" y="99281"/>
                </a:lnTo>
                <a:lnTo>
                  <a:pt x="326510" y="86941"/>
                </a:lnTo>
                <a:lnTo>
                  <a:pt x="318936" y="75218"/>
                </a:lnTo>
                <a:lnTo>
                  <a:pt x="310541" y="64161"/>
                </a:lnTo>
                <a:lnTo>
                  <a:pt x="301370" y="53816"/>
                </a:lnTo>
                <a:lnTo>
                  <a:pt x="291468" y="44231"/>
                </a:lnTo>
                <a:lnTo>
                  <a:pt x="280879" y="35454"/>
                </a:lnTo>
                <a:lnTo>
                  <a:pt x="269647" y="27532"/>
                </a:lnTo>
                <a:lnTo>
                  <a:pt x="257818" y="20512"/>
                </a:lnTo>
                <a:lnTo>
                  <a:pt x="245435" y="14442"/>
                </a:lnTo>
                <a:lnTo>
                  <a:pt x="232544" y="9369"/>
                </a:lnTo>
                <a:lnTo>
                  <a:pt x="219188" y="5341"/>
                </a:lnTo>
                <a:lnTo>
                  <a:pt x="205413" y="2405"/>
                </a:lnTo>
                <a:lnTo>
                  <a:pt x="191264" y="609"/>
                </a:lnTo>
                <a:lnTo>
                  <a:pt x="176783" y="0"/>
                </a:lnTo>
                <a:lnTo>
                  <a:pt x="162298" y="609"/>
                </a:lnTo>
                <a:lnTo>
                  <a:pt x="148132" y="2405"/>
                </a:lnTo>
                <a:lnTo>
                  <a:pt x="134332" y="5341"/>
                </a:lnTo>
                <a:lnTo>
                  <a:pt x="120944" y="9369"/>
                </a:lnTo>
                <a:lnTo>
                  <a:pt x="108013" y="14442"/>
                </a:lnTo>
                <a:lnTo>
                  <a:pt x="95585" y="20512"/>
                </a:lnTo>
                <a:lnTo>
                  <a:pt x="83705" y="27532"/>
                </a:lnTo>
                <a:lnTo>
                  <a:pt x="72420" y="35454"/>
                </a:lnTo>
                <a:lnTo>
                  <a:pt x="61775" y="44231"/>
                </a:lnTo>
                <a:lnTo>
                  <a:pt x="51815" y="53816"/>
                </a:lnTo>
                <a:lnTo>
                  <a:pt x="42588" y="64161"/>
                </a:lnTo>
                <a:lnTo>
                  <a:pt x="34137" y="75218"/>
                </a:lnTo>
                <a:lnTo>
                  <a:pt x="26509" y="86941"/>
                </a:lnTo>
                <a:lnTo>
                  <a:pt x="19751" y="99281"/>
                </a:lnTo>
                <a:lnTo>
                  <a:pt x="13906" y="112192"/>
                </a:lnTo>
                <a:lnTo>
                  <a:pt x="9022" y="125626"/>
                </a:lnTo>
                <a:lnTo>
                  <a:pt x="5143" y="139535"/>
                </a:lnTo>
                <a:lnTo>
                  <a:pt x="2316" y="153872"/>
                </a:lnTo>
                <a:lnTo>
                  <a:pt x="586" y="168590"/>
                </a:lnTo>
                <a:lnTo>
                  <a:pt x="0" y="183641"/>
                </a:lnTo>
                <a:lnTo>
                  <a:pt x="581" y="198693"/>
                </a:lnTo>
                <a:lnTo>
                  <a:pt x="2295" y="213411"/>
                </a:lnTo>
                <a:lnTo>
                  <a:pt x="5099" y="227748"/>
                </a:lnTo>
                <a:lnTo>
                  <a:pt x="8948" y="241657"/>
                </a:lnTo>
                <a:lnTo>
                  <a:pt x="13799" y="255091"/>
                </a:lnTo>
                <a:lnTo>
                  <a:pt x="19607" y="268002"/>
                </a:lnTo>
                <a:lnTo>
                  <a:pt x="26327" y="280342"/>
                </a:lnTo>
                <a:lnTo>
                  <a:pt x="33918" y="292065"/>
                </a:lnTo>
                <a:lnTo>
                  <a:pt x="42333" y="303122"/>
                </a:lnTo>
                <a:lnTo>
                  <a:pt x="51530" y="313467"/>
                </a:lnTo>
                <a:lnTo>
                  <a:pt x="61464" y="323052"/>
                </a:lnTo>
                <a:lnTo>
                  <a:pt x="72091" y="331829"/>
                </a:lnTo>
                <a:lnTo>
                  <a:pt x="83367" y="339751"/>
                </a:lnTo>
                <a:lnTo>
                  <a:pt x="95249" y="346771"/>
                </a:lnTo>
                <a:lnTo>
                  <a:pt x="107692" y="352841"/>
                </a:lnTo>
                <a:lnTo>
                  <a:pt x="120652" y="357914"/>
                </a:lnTo>
                <a:lnTo>
                  <a:pt x="134085" y="361942"/>
                </a:lnTo>
                <a:lnTo>
                  <a:pt x="147947" y="364878"/>
                </a:lnTo>
                <a:lnTo>
                  <a:pt x="162195" y="366674"/>
                </a:lnTo>
                <a:lnTo>
                  <a:pt x="176784" y="367283"/>
                </a:lnTo>
                <a:lnTo>
                  <a:pt x="191264" y="366674"/>
                </a:lnTo>
                <a:lnTo>
                  <a:pt x="205413" y="364878"/>
                </a:lnTo>
                <a:lnTo>
                  <a:pt x="219188" y="361942"/>
                </a:lnTo>
                <a:lnTo>
                  <a:pt x="232544" y="357914"/>
                </a:lnTo>
                <a:lnTo>
                  <a:pt x="245435" y="352841"/>
                </a:lnTo>
                <a:lnTo>
                  <a:pt x="257818" y="346771"/>
                </a:lnTo>
                <a:lnTo>
                  <a:pt x="269647" y="339751"/>
                </a:lnTo>
                <a:lnTo>
                  <a:pt x="280879" y="331829"/>
                </a:lnTo>
                <a:lnTo>
                  <a:pt x="291468" y="323052"/>
                </a:lnTo>
                <a:lnTo>
                  <a:pt x="301370" y="313467"/>
                </a:lnTo>
                <a:lnTo>
                  <a:pt x="310541" y="303122"/>
                </a:lnTo>
                <a:lnTo>
                  <a:pt x="318936" y="292065"/>
                </a:lnTo>
                <a:lnTo>
                  <a:pt x="326510" y="280342"/>
                </a:lnTo>
                <a:lnTo>
                  <a:pt x="333219" y="268002"/>
                </a:lnTo>
                <a:lnTo>
                  <a:pt x="339018" y="255091"/>
                </a:lnTo>
                <a:lnTo>
                  <a:pt x="343863" y="241657"/>
                </a:lnTo>
                <a:lnTo>
                  <a:pt x="347708" y="227748"/>
                </a:lnTo>
                <a:lnTo>
                  <a:pt x="350510" y="213411"/>
                </a:lnTo>
                <a:lnTo>
                  <a:pt x="352224" y="198693"/>
                </a:lnTo>
                <a:lnTo>
                  <a:pt x="352806" y="183641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223508" y="4643120"/>
            <a:ext cx="233172" cy="245363"/>
          </a:xfrm>
          <a:custGeom>
            <a:avLst/>
            <a:gdLst/>
            <a:ahLst/>
            <a:cxnLst/>
            <a:rect l="l" t="t" r="r" b="b"/>
            <a:pathLst>
              <a:path w="233172" h="245363">
                <a:moveTo>
                  <a:pt x="233172" y="122681"/>
                </a:moveTo>
                <a:lnTo>
                  <a:pt x="232313" y="107651"/>
                </a:lnTo>
                <a:lnTo>
                  <a:pt x="229802" y="93164"/>
                </a:lnTo>
                <a:lnTo>
                  <a:pt x="225737" y="79328"/>
                </a:lnTo>
                <a:lnTo>
                  <a:pt x="220217" y="66247"/>
                </a:lnTo>
                <a:lnTo>
                  <a:pt x="213341" y="54030"/>
                </a:lnTo>
                <a:lnTo>
                  <a:pt x="205207" y="42781"/>
                </a:lnTo>
                <a:lnTo>
                  <a:pt x="195913" y="32608"/>
                </a:lnTo>
                <a:lnTo>
                  <a:pt x="185558" y="23616"/>
                </a:lnTo>
                <a:lnTo>
                  <a:pt x="174241" y="15912"/>
                </a:lnTo>
                <a:lnTo>
                  <a:pt x="162060" y="9602"/>
                </a:lnTo>
                <a:lnTo>
                  <a:pt x="149113" y="4792"/>
                </a:lnTo>
                <a:lnTo>
                  <a:pt x="135500" y="1588"/>
                </a:lnTo>
                <a:lnTo>
                  <a:pt x="121318" y="98"/>
                </a:lnTo>
                <a:lnTo>
                  <a:pt x="116586" y="0"/>
                </a:lnTo>
                <a:lnTo>
                  <a:pt x="102240" y="909"/>
                </a:lnTo>
                <a:lnTo>
                  <a:pt x="88430" y="3565"/>
                </a:lnTo>
                <a:lnTo>
                  <a:pt x="75255" y="7863"/>
                </a:lnTo>
                <a:lnTo>
                  <a:pt x="62814" y="13695"/>
                </a:lnTo>
                <a:lnTo>
                  <a:pt x="51204" y="20956"/>
                </a:lnTo>
                <a:lnTo>
                  <a:pt x="40524" y="29540"/>
                </a:lnTo>
                <a:lnTo>
                  <a:pt x="30874" y="39339"/>
                </a:lnTo>
                <a:lnTo>
                  <a:pt x="22350" y="50249"/>
                </a:lnTo>
                <a:lnTo>
                  <a:pt x="15053" y="62162"/>
                </a:lnTo>
                <a:lnTo>
                  <a:pt x="9080" y="74972"/>
                </a:lnTo>
                <a:lnTo>
                  <a:pt x="4529" y="88574"/>
                </a:lnTo>
                <a:lnTo>
                  <a:pt x="1501" y="102860"/>
                </a:lnTo>
                <a:lnTo>
                  <a:pt x="92" y="117725"/>
                </a:lnTo>
                <a:lnTo>
                  <a:pt x="0" y="122681"/>
                </a:lnTo>
                <a:lnTo>
                  <a:pt x="858" y="137712"/>
                </a:lnTo>
                <a:lnTo>
                  <a:pt x="3369" y="152199"/>
                </a:lnTo>
                <a:lnTo>
                  <a:pt x="7434" y="166035"/>
                </a:lnTo>
                <a:lnTo>
                  <a:pt x="12954" y="179116"/>
                </a:lnTo>
                <a:lnTo>
                  <a:pt x="19830" y="191333"/>
                </a:lnTo>
                <a:lnTo>
                  <a:pt x="27964" y="202582"/>
                </a:lnTo>
                <a:lnTo>
                  <a:pt x="37258" y="212755"/>
                </a:lnTo>
                <a:lnTo>
                  <a:pt x="47613" y="221747"/>
                </a:lnTo>
                <a:lnTo>
                  <a:pt x="58930" y="229451"/>
                </a:lnTo>
                <a:lnTo>
                  <a:pt x="71111" y="235761"/>
                </a:lnTo>
                <a:lnTo>
                  <a:pt x="84058" y="240571"/>
                </a:lnTo>
                <a:lnTo>
                  <a:pt x="97671" y="243775"/>
                </a:lnTo>
                <a:lnTo>
                  <a:pt x="111853" y="245265"/>
                </a:lnTo>
                <a:lnTo>
                  <a:pt x="116586" y="245363"/>
                </a:lnTo>
                <a:lnTo>
                  <a:pt x="130931" y="244454"/>
                </a:lnTo>
                <a:lnTo>
                  <a:pt x="144741" y="241798"/>
                </a:lnTo>
                <a:lnTo>
                  <a:pt x="157916" y="237500"/>
                </a:lnTo>
                <a:lnTo>
                  <a:pt x="170357" y="231668"/>
                </a:lnTo>
                <a:lnTo>
                  <a:pt x="181967" y="224407"/>
                </a:lnTo>
                <a:lnTo>
                  <a:pt x="192647" y="215823"/>
                </a:lnTo>
                <a:lnTo>
                  <a:pt x="202297" y="206024"/>
                </a:lnTo>
                <a:lnTo>
                  <a:pt x="210821" y="195114"/>
                </a:lnTo>
                <a:lnTo>
                  <a:pt x="218118" y="183201"/>
                </a:lnTo>
                <a:lnTo>
                  <a:pt x="224091" y="170391"/>
                </a:lnTo>
                <a:lnTo>
                  <a:pt x="228642" y="156789"/>
                </a:lnTo>
                <a:lnTo>
                  <a:pt x="231670" y="142503"/>
                </a:lnTo>
                <a:lnTo>
                  <a:pt x="233079" y="127638"/>
                </a:lnTo>
                <a:lnTo>
                  <a:pt x="233172" y="122681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045200" y="4704841"/>
            <a:ext cx="291846" cy="304800"/>
          </a:xfrm>
          <a:custGeom>
            <a:avLst/>
            <a:gdLst/>
            <a:ahLst/>
            <a:cxnLst/>
            <a:rect l="l" t="t" r="r" b="b"/>
            <a:pathLst>
              <a:path w="291846" h="304800">
                <a:moveTo>
                  <a:pt x="291846" y="152400"/>
                </a:moveTo>
                <a:lnTo>
                  <a:pt x="291143" y="137301"/>
                </a:lnTo>
                <a:lnTo>
                  <a:pt x="289079" y="122635"/>
                </a:lnTo>
                <a:lnTo>
                  <a:pt x="285721" y="108468"/>
                </a:lnTo>
                <a:lnTo>
                  <a:pt x="281136" y="94868"/>
                </a:lnTo>
                <a:lnTo>
                  <a:pt x="275392" y="81902"/>
                </a:lnTo>
                <a:lnTo>
                  <a:pt x="268554" y="69636"/>
                </a:lnTo>
                <a:lnTo>
                  <a:pt x="260691" y="58137"/>
                </a:lnTo>
                <a:lnTo>
                  <a:pt x="251869" y="47473"/>
                </a:lnTo>
                <a:lnTo>
                  <a:pt x="242155" y="37711"/>
                </a:lnTo>
                <a:lnTo>
                  <a:pt x="231617" y="28918"/>
                </a:lnTo>
                <a:lnTo>
                  <a:pt x="220321" y="21161"/>
                </a:lnTo>
                <a:lnTo>
                  <a:pt x="208335" y="14506"/>
                </a:lnTo>
                <a:lnTo>
                  <a:pt x="195725" y="9021"/>
                </a:lnTo>
                <a:lnTo>
                  <a:pt x="182559" y="4773"/>
                </a:lnTo>
                <a:lnTo>
                  <a:pt x="168903" y="1830"/>
                </a:lnTo>
                <a:lnTo>
                  <a:pt x="154826" y="257"/>
                </a:lnTo>
                <a:lnTo>
                  <a:pt x="146303" y="0"/>
                </a:lnTo>
                <a:lnTo>
                  <a:pt x="131913" y="724"/>
                </a:lnTo>
                <a:lnTo>
                  <a:pt x="117918" y="2852"/>
                </a:lnTo>
                <a:lnTo>
                  <a:pt x="104385" y="6317"/>
                </a:lnTo>
                <a:lnTo>
                  <a:pt x="91378" y="11054"/>
                </a:lnTo>
                <a:lnTo>
                  <a:pt x="78965" y="16995"/>
                </a:lnTo>
                <a:lnTo>
                  <a:pt x="67210" y="24073"/>
                </a:lnTo>
                <a:lnTo>
                  <a:pt x="56178" y="32223"/>
                </a:lnTo>
                <a:lnTo>
                  <a:pt x="45936" y="41377"/>
                </a:lnTo>
                <a:lnTo>
                  <a:pt x="36549" y="51470"/>
                </a:lnTo>
                <a:lnTo>
                  <a:pt x="28082" y="62434"/>
                </a:lnTo>
                <a:lnTo>
                  <a:pt x="20602" y="74203"/>
                </a:lnTo>
                <a:lnTo>
                  <a:pt x="14173" y="86711"/>
                </a:lnTo>
                <a:lnTo>
                  <a:pt x="8861" y="99890"/>
                </a:lnTo>
                <a:lnTo>
                  <a:pt x="4731" y="113675"/>
                </a:lnTo>
                <a:lnTo>
                  <a:pt x="1850" y="127999"/>
                </a:lnTo>
                <a:lnTo>
                  <a:pt x="283" y="142795"/>
                </a:lnTo>
                <a:lnTo>
                  <a:pt x="0" y="152400"/>
                </a:lnTo>
                <a:lnTo>
                  <a:pt x="699" y="167461"/>
                </a:lnTo>
                <a:lnTo>
                  <a:pt x="2754" y="182092"/>
                </a:lnTo>
                <a:lnTo>
                  <a:pt x="6099" y="196227"/>
                </a:lnTo>
                <a:lnTo>
                  <a:pt x="10668" y="209798"/>
                </a:lnTo>
                <a:lnTo>
                  <a:pt x="16396" y="222740"/>
                </a:lnTo>
                <a:lnTo>
                  <a:pt x="23217" y="234985"/>
                </a:lnTo>
                <a:lnTo>
                  <a:pt x="31065" y="246468"/>
                </a:lnTo>
                <a:lnTo>
                  <a:pt x="39876" y="257121"/>
                </a:lnTo>
                <a:lnTo>
                  <a:pt x="49583" y="266879"/>
                </a:lnTo>
                <a:lnTo>
                  <a:pt x="60121" y="275674"/>
                </a:lnTo>
                <a:lnTo>
                  <a:pt x="71425" y="283440"/>
                </a:lnTo>
                <a:lnTo>
                  <a:pt x="83428" y="290111"/>
                </a:lnTo>
                <a:lnTo>
                  <a:pt x="96065" y="295619"/>
                </a:lnTo>
                <a:lnTo>
                  <a:pt x="109272" y="299899"/>
                </a:lnTo>
                <a:lnTo>
                  <a:pt x="122981" y="302883"/>
                </a:lnTo>
                <a:lnTo>
                  <a:pt x="137128" y="304506"/>
                </a:lnTo>
                <a:lnTo>
                  <a:pt x="146303" y="304800"/>
                </a:lnTo>
                <a:lnTo>
                  <a:pt x="160600" y="304072"/>
                </a:lnTo>
                <a:lnTo>
                  <a:pt x="174514" y="301933"/>
                </a:lnTo>
                <a:lnTo>
                  <a:pt x="187979" y="298451"/>
                </a:lnTo>
                <a:lnTo>
                  <a:pt x="200927" y="293692"/>
                </a:lnTo>
                <a:lnTo>
                  <a:pt x="213291" y="287723"/>
                </a:lnTo>
                <a:lnTo>
                  <a:pt x="225004" y="280611"/>
                </a:lnTo>
                <a:lnTo>
                  <a:pt x="236000" y="272424"/>
                </a:lnTo>
                <a:lnTo>
                  <a:pt x="246211" y="263229"/>
                </a:lnTo>
                <a:lnTo>
                  <a:pt x="255570" y="253092"/>
                </a:lnTo>
                <a:lnTo>
                  <a:pt x="264010" y="242080"/>
                </a:lnTo>
                <a:lnTo>
                  <a:pt x="271464" y="230261"/>
                </a:lnTo>
                <a:lnTo>
                  <a:pt x="277865" y="217702"/>
                </a:lnTo>
                <a:lnTo>
                  <a:pt x="283145" y="204470"/>
                </a:lnTo>
                <a:lnTo>
                  <a:pt x="287239" y="190631"/>
                </a:lnTo>
                <a:lnTo>
                  <a:pt x="290078" y="176253"/>
                </a:lnTo>
                <a:lnTo>
                  <a:pt x="291597" y="161403"/>
                </a:lnTo>
                <a:lnTo>
                  <a:pt x="291846" y="152400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045200" y="4704841"/>
            <a:ext cx="291846" cy="304800"/>
          </a:xfrm>
          <a:custGeom>
            <a:avLst/>
            <a:gdLst/>
            <a:ahLst/>
            <a:cxnLst/>
            <a:rect l="l" t="t" r="r" b="b"/>
            <a:pathLst>
              <a:path w="291846" h="304800">
                <a:moveTo>
                  <a:pt x="291846" y="152400"/>
                </a:moveTo>
                <a:lnTo>
                  <a:pt x="291143" y="137301"/>
                </a:lnTo>
                <a:lnTo>
                  <a:pt x="289079" y="122635"/>
                </a:lnTo>
                <a:lnTo>
                  <a:pt x="285721" y="108468"/>
                </a:lnTo>
                <a:lnTo>
                  <a:pt x="281136" y="94868"/>
                </a:lnTo>
                <a:lnTo>
                  <a:pt x="275392" y="81902"/>
                </a:lnTo>
                <a:lnTo>
                  <a:pt x="268554" y="69636"/>
                </a:lnTo>
                <a:lnTo>
                  <a:pt x="260691" y="58137"/>
                </a:lnTo>
                <a:lnTo>
                  <a:pt x="251869" y="47473"/>
                </a:lnTo>
                <a:lnTo>
                  <a:pt x="242155" y="37711"/>
                </a:lnTo>
                <a:lnTo>
                  <a:pt x="231617" y="28918"/>
                </a:lnTo>
                <a:lnTo>
                  <a:pt x="220321" y="21161"/>
                </a:lnTo>
                <a:lnTo>
                  <a:pt x="208335" y="14506"/>
                </a:lnTo>
                <a:lnTo>
                  <a:pt x="195725" y="9021"/>
                </a:lnTo>
                <a:lnTo>
                  <a:pt x="182559" y="4773"/>
                </a:lnTo>
                <a:lnTo>
                  <a:pt x="168903" y="1830"/>
                </a:lnTo>
                <a:lnTo>
                  <a:pt x="154826" y="257"/>
                </a:lnTo>
                <a:lnTo>
                  <a:pt x="146303" y="0"/>
                </a:lnTo>
                <a:lnTo>
                  <a:pt x="131913" y="724"/>
                </a:lnTo>
                <a:lnTo>
                  <a:pt x="117918" y="2852"/>
                </a:lnTo>
                <a:lnTo>
                  <a:pt x="104385" y="6317"/>
                </a:lnTo>
                <a:lnTo>
                  <a:pt x="91378" y="11054"/>
                </a:lnTo>
                <a:lnTo>
                  <a:pt x="78965" y="16995"/>
                </a:lnTo>
                <a:lnTo>
                  <a:pt x="67210" y="24073"/>
                </a:lnTo>
                <a:lnTo>
                  <a:pt x="56178" y="32223"/>
                </a:lnTo>
                <a:lnTo>
                  <a:pt x="45936" y="41377"/>
                </a:lnTo>
                <a:lnTo>
                  <a:pt x="36549" y="51470"/>
                </a:lnTo>
                <a:lnTo>
                  <a:pt x="28082" y="62434"/>
                </a:lnTo>
                <a:lnTo>
                  <a:pt x="20602" y="74203"/>
                </a:lnTo>
                <a:lnTo>
                  <a:pt x="14173" y="86711"/>
                </a:lnTo>
                <a:lnTo>
                  <a:pt x="8861" y="99890"/>
                </a:lnTo>
                <a:lnTo>
                  <a:pt x="4731" y="113675"/>
                </a:lnTo>
                <a:lnTo>
                  <a:pt x="1850" y="127999"/>
                </a:lnTo>
                <a:lnTo>
                  <a:pt x="283" y="142795"/>
                </a:lnTo>
                <a:lnTo>
                  <a:pt x="0" y="152400"/>
                </a:lnTo>
                <a:lnTo>
                  <a:pt x="699" y="167461"/>
                </a:lnTo>
                <a:lnTo>
                  <a:pt x="2754" y="182092"/>
                </a:lnTo>
                <a:lnTo>
                  <a:pt x="6099" y="196227"/>
                </a:lnTo>
                <a:lnTo>
                  <a:pt x="10668" y="209798"/>
                </a:lnTo>
                <a:lnTo>
                  <a:pt x="16396" y="222740"/>
                </a:lnTo>
                <a:lnTo>
                  <a:pt x="23217" y="234985"/>
                </a:lnTo>
                <a:lnTo>
                  <a:pt x="31065" y="246468"/>
                </a:lnTo>
                <a:lnTo>
                  <a:pt x="39876" y="257121"/>
                </a:lnTo>
                <a:lnTo>
                  <a:pt x="49583" y="266879"/>
                </a:lnTo>
                <a:lnTo>
                  <a:pt x="60121" y="275674"/>
                </a:lnTo>
                <a:lnTo>
                  <a:pt x="71425" y="283440"/>
                </a:lnTo>
                <a:lnTo>
                  <a:pt x="83428" y="290111"/>
                </a:lnTo>
                <a:lnTo>
                  <a:pt x="96065" y="295619"/>
                </a:lnTo>
                <a:lnTo>
                  <a:pt x="109272" y="299899"/>
                </a:lnTo>
                <a:lnTo>
                  <a:pt x="122981" y="302883"/>
                </a:lnTo>
                <a:lnTo>
                  <a:pt x="137128" y="304506"/>
                </a:lnTo>
                <a:lnTo>
                  <a:pt x="146303" y="304800"/>
                </a:lnTo>
                <a:lnTo>
                  <a:pt x="160600" y="304072"/>
                </a:lnTo>
                <a:lnTo>
                  <a:pt x="174514" y="301933"/>
                </a:lnTo>
                <a:lnTo>
                  <a:pt x="187979" y="298451"/>
                </a:lnTo>
                <a:lnTo>
                  <a:pt x="200927" y="293692"/>
                </a:lnTo>
                <a:lnTo>
                  <a:pt x="213291" y="287723"/>
                </a:lnTo>
                <a:lnTo>
                  <a:pt x="225004" y="280611"/>
                </a:lnTo>
                <a:lnTo>
                  <a:pt x="236000" y="272424"/>
                </a:lnTo>
                <a:lnTo>
                  <a:pt x="246211" y="263229"/>
                </a:lnTo>
                <a:lnTo>
                  <a:pt x="255570" y="253092"/>
                </a:lnTo>
                <a:lnTo>
                  <a:pt x="264010" y="242080"/>
                </a:lnTo>
                <a:lnTo>
                  <a:pt x="271464" y="230261"/>
                </a:lnTo>
                <a:lnTo>
                  <a:pt x="277865" y="217702"/>
                </a:lnTo>
                <a:lnTo>
                  <a:pt x="283145" y="204470"/>
                </a:lnTo>
                <a:lnTo>
                  <a:pt x="287239" y="190631"/>
                </a:lnTo>
                <a:lnTo>
                  <a:pt x="290078" y="176253"/>
                </a:lnTo>
                <a:lnTo>
                  <a:pt x="291597" y="161403"/>
                </a:lnTo>
                <a:lnTo>
                  <a:pt x="291846" y="152400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162548" y="4336033"/>
            <a:ext cx="235457" cy="244601"/>
          </a:xfrm>
          <a:custGeom>
            <a:avLst/>
            <a:gdLst/>
            <a:ahLst/>
            <a:cxnLst/>
            <a:rect l="l" t="t" r="r" b="b"/>
            <a:pathLst>
              <a:path w="235457" h="244601">
                <a:moveTo>
                  <a:pt x="235457" y="122681"/>
                </a:moveTo>
                <a:lnTo>
                  <a:pt x="234592" y="107697"/>
                </a:lnTo>
                <a:lnTo>
                  <a:pt x="232062" y="93252"/>
                </a:lnTo>
                <a:lnTo>
                  <a:pt x="227970" y="79453"/>
                </a:lnTo>
                <a:lnTo>
                  <a:pt x="222416" y="66404"/>
                </a:lnTo>
                <a:lnTo>
                  <a:pt x="215503" y="54212"/>
                </a:lnTo>
                <a:lnTo>
                  <a:pt x="207332" y="42981"/>
                </a:lnTo>
                <a:lnTo>
                  <a:pt x="198004" y="32817"/>
                </a:lnTo>
                <a:lnTo>
                  <a:pt x="187621" y="23824"/>
                </a:lnTo>
                <a:lnTo>
                  <a:pt x="176283" y="16108"/>
                </a:lnTo>
                <a:lnTo>
                  <a:pt x="164094" y="9775"/>
                </a:lnTo>
                <a:lnTo>
                  <a:pt x="151153" y="4930"/>
                </a:lnTo>
                <a:lnTo>
                  <a:pt x="137563" y="1677"/>
                </a:lnTo>
                <a:lnTo>
                  <a:pt x="123425" y="123"/>
                </a:lnTo>
                <a:lnTo>
                  <a:pt x="118109" y="0"/>
                </a:lnTo>
                <a:lnTo>
                  <a:pt x="103681" y="898"/>
                </a:lnTo>
                <a:lnTo>
                  <a:pt x="89783" y="3522"/>
                </a:lnTo>
                <a:lnTo>
                  <a:pt x="76514" y="7769"/>
                </a:lnTo>
                <a:lnTo>
                  <a:pt x="63974" y="13533"/>
                </a:lnTo>
                <a:lnTo>
                  <a:pt x="52261" y="20711"/>
                </a:lnTo>
                <a:lnTo>
                  <a:pt x="41472" y="29199"/>
                </a:lnTo>
                <a:lnTo>
                  <a:pt x="31708" y="38891"/>
                </a:lnTo>
                <a:lnTo>
                  <a:pt x="23066" y="49685"/>
                </a:lnTo>
                <a:lnTo>
                  <a:pt x="15645" y="61474"/>
                </a:lnTo>
                <a:lnTo>
                  <a:pt x="9544" y="74156"/>
                </a:lnTo>
                <a:lnTo>
                  <a:pt x="4861" y="87625"/>
                </a:lnTo>
                <a:lnTo>
                  <a:pt x="1695" y="101778"/>
                </a:lnTo>
                <a:lnTo>
                  <a:pt x="145" y="116511"/>
                </a:lnTo>
                <a:lnTo>
                  <a:pt x="0" y="122681"/>
                </a:lnTo>
                <a:lnTo>
                  <a:pt x="866" y="137510"/>
                </a:lnTo>
                <a:lnTo>
                  <a:pt x="3398" y="151821"/>
                </a:lnTo>
                <a:lnTo>
                  <a:pt x="7498" y="165509"/>
                </a:lnTo>
                <a:lnTo>
                  <a:pt x="13064" y="178465"/>
                </a:lnTo>
                <a:lnTo>
                  <a:pt x="19998" y="190583"/>
                </a:lnTo>
                <a:lnTo>
                  <a:pt x="28200" y="201755"/>
                </a:lnTo>
                <a:lnTo>
                  <a:pt x="37571" y="211875"/>
                </a:lnTo>
                <a:lnTo>
                  <a:pt x="48010" y="220834"/>
                </a:lnTo>
                <a:lnTo>
                  <a:pt x="59419" y="228527"/>
                </a:lnTo>
                <a:lnTo>
                  <a:pt x="71698" y="234845"/>
                </a:lnTo>
                <a:lnTo>
                  <a:pt x="84746" y="239681"/>
                </a:lnTo>
                <a:lnTo>
                  <a:pt x="98466" y="242928"/>
                </a:lnTo>
                <a:lnTo>
                  <a:pt x="112756" y="244479"/>
                </a:lnTo>
                <a:lnTo>
                  <a:pt x="118109" y="244601"/>
                </a:lnTo>
                <a:lnTo>
                  <a:pt x="132470" y="243692"/>
                </a:lnTo>
                <a:lnTo>
                  <a:pt x="146315" y="241037"/>
                </a:lnTo>
                <a:lnTo>
                  <a:pt x="159544" y="236745"/>
                </a:lnTo>
                <a:lnTo>
                  <a:pt x="172053" y="230923"/>
                </a:lnTo>
                <a:lnTo>
                  <a:pt x="183741" y="223679"/>
                </a:lnTo>
                <a:lnTo>
                  <a:pt x="194504" y="215123"/>
                </a:lnTo>
                <a:lnTo>
                  <a:pt x="204240" y="205362"/>
                </a:lnTo>
                <a:lnTo>
                  <a:pt x="212848" y="194504"/>
                </a:lnTo>
                <a:lnTo>
                  <a:pt x="220224" y="182658"/>
                </a:lnTo>
                <a:lnTo>
                  <a:pt x="226266" y="169932"/>
                </a:lnTo>
                <a:lnTo>
                  <a:pt x="230872" y="156434"/>
                </a:lnTo>
                <a:lnTo>
                  <a:pt x="233939" y="142273"/>
                </a:lnTo>
                <a:lnTo>
                  <a:pt x="235365" y="127556"/>
                </a:lnTo>
                <a:lnTo>
                  <a:pt x="235457" y="122681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986526" y="4151629"/>
            <a:ext cx="294894" cy="307848"/>
          </a:xfrm>
          <a:custGeom>
            <a:avLst/>
            <a:gdLst/>
            <a:ahLst/>
            <a:cxnLst/>
            <a:rect l="l" t="t" r="r" b="b"/>
            <a:pathLst>
              <a:path w="294894" h="307848">
                <a:moveTo>
                  <a:pt x="294894" y="153924"/>
                </a:moveTo>
                <a:lnTo>
                  <a:pt x="294204" y="138840"/>
                </a:lnTo>
                <a:lnTo>
                  <a:pt x="292179" y="124180"/>
                </a:lnTo>
                <a:lnTo>
                  <a:pt x="288881" y="110010"/>
                </a:lnTo>
                <a:lnTo>
                  <a:pt x="284372" y="96396"/>
                </a:lnTo>
                <a:lnTo>
                  <a:pt x="278717" y="83404"/>
                </a:lnTo>
                <a:lnTo>
                  <a:pt x="271977" y="71100"/>
                </a:lnTo>
                <a:lnTo>
                  <a:pt x="264217" y="59550"/>
                </a:lnTo>
                <a:lnTo>
                  <a:pt x="255500" y="48820"/>
                </a:lnTo>
                <a:lnTo>
                  <a:pt x="245887" y="38976"/>
                </a:lnTo>
                <a:lnTo>
                  <a:pt x="235444" y="30084"/>
                </a:lnTo>
                <a:lnTo>
                  <a:pt x="224232" y="22210"/>
                </a:lnTo>
                <a:lnTo>
                  <a:pt x="212314" y="15420"/>
                </a:lnTo>
                <a:lnTo>
                  <a:pt x="199755" y="9780"/>
                </a:lnTo>
                <a:lnTo>
                  <a:pt x="186616" y="5356"/>
                </a:lnTo>
                <a:lnTo>
                  <a:pt x="172961" y="2214"/>
                </a:lnTo>
                <a:lnTo>
                  <a:pt x="158854" y="421"/>
                </a:lnTo>
                <a:lnTo>
                  <a:pt x="147827" y="0"/>
                </a:lnTo>
                <a:lnTo>
                  <a:pt x="133444" y="717"/>
                </a:lnTo>
                <a:lnTo>
                  <a:pt x="119449" y="2826"/>
                </a:lnTo>
                <a:lnTo>
                  <a:pt x="105907" y="6262"/>
                </a:lnTo>
                <a:lnTo>
                  <a:pt x="92883" y="10958"/>
                </a:lnTo>
                <a:lnTo>
                  <a:pt x="80440" y="16849"/>
                </a:lnTo>
                <a:lnTo>
                  <a:pt x="68645" y="23870"/>
                </a:lnTo>
                <a:lnTo>
                  <a:pt x="57560" y="31955"/>
                </a:lnTo>
                <a:lnTo>
                  <a:pt x="47251" y="41038"/>
                </a:lnTo>
                <a:lnTo>
                  <a:pt x="37782" y="51054"/>
                </a:lnTo>
                <a:lnTo>
                  <a:pt x="29218" y="61938"/>
                </a:lnTo>
                <a:lnTo>
                  <a:pt x="21623" y="73624"/>
                </a:lnTo>
                <a:lnTo>
                  <a:pt x="15062" y="86046"/>
                </a:lnTo>
                <a:lnTo>
                  <a:pt x="9600" y="99140"/>
                </a:lnTo>
                <a:lnTo>
                  <a:pt x="5301" y="112838"/>
                </a:lnTo>
                <a:lnTo>
                  <a:pt x="2229" y="127077"/>
                </a:lnTo>
                <a:lnTo>
                  <a:pt x="449" y="141790"/>
                </a:lnTo>
                <a:lnTo>
                  <a:pt x="0" y="153924"/>
                </a:lnTo>
                <a:lnTo>
                  <a:pt x="685" y="168971"/>
                </a:lnTo>
                <a:lnTo>
                  <a:pt x="2702" y="183596"/>
                </a:lnTo>
                <a:lnTo>
                  <a:pt x="5988" y="197734"/>
                </a:lnTo>
                <a:lnTo>
                  <a:pt x="10481" y="211320"/>
                </a:lnTo>
                <a:lnTo>
                  <a:pt x="16120" y="224287"/>
                </a:lnTo>
                <a:lnTo>
                  <a:pt x="22843" y="236570"/>
                </a:lnTo>
                <a:lnTo>
                  <a:pt x="30588" y="248104"/>
                </a:lnTo>
                <a:lnTo>
                  <a:pt x="39294" y="258823"/>
                </a:lnTo>
                <a:lnTo>
                  <a:pt x="48900" y="268662"/>
                </a:lnTo>
                <a:lnTo>
                  <a:pt x="59342" y="277555"/>
                </a:lnTo>
                <a:lnTo>
                  <a:pt x="70561" y="285437"/>
                </a:lnTo>
                <a:lnTo>
                  <a:pt x="82493" y="292242"/>
                </a:lnTo>
                <a:lnTo>
                  <a:pt x="95078" y="297904"/>
                </a:lnTo>
                <a:lnTo>
                  <a:pt x="108254" y="302359"/>
                </a:lnTo>
                <a:lnTo>
                  <a:pt x="121959" y="305540"/>
                </a:lnTo>
                <a:lnTo>
                  <a:pt x="136132" y="307382"/>
                </a:lnTo>
                <a:lnTo>
                  <a:pt x="147827" y="307848"/>
                </a:lnTo>
                <a:lnTo>
                  <a:pt x="162238" y="307126"/>
                </a:lnTo>
                <a:lnTo>
                  <a:pt x="176244" y="305007"/>
                </a:lnTo>
                <a:lnTo>
                  <a:pt x="189782" y="301555"/>
                </a:lnTo>
                <a:lnTo>
                  <a:pt x="202789" y="296836"/>
                </a:lnTo>
                <a:lnTo>
                  <a:pt x="215202" y="290918"/>
                </a:lnTo>
                <a:lnTo>
                  <a:pt x="226958" y="283865"/>
                </a:lnTo>
                <a:lnTo>
                  <a:pt x="237993" y="275743"/>
                </a:lnTo>
                <a:lnTo>
                  <a:pt x="248245" y="266619"/>
                </a:lnTo>
                <a:lnTo>
                  <a:pt x="257651" y="256559"/>
                </a:lnTo>
                <a:lnTo>
                  <a:pt x="266147" y="245629"/>
                </a:lnTo>
                <a:lnTo>
                  <a:pt x="273671" y="233894"/>
                </a:lnTo>
                <a:lnTo>
                  <a:pt x="280159" y="221421"/>
                </a:lnTo>
                <a:lnTo>
                  <a:pt x="285548" y="208275"/>
                </a:lnTo>
                <a:lnTo>
                  <a:pt x="289775" y="194524"/>
                </a:lnTo>
                <a:lnTo>
                  <a:pt x="292777" y="180231"/>
                </a:lnTo>
                <a:lnTo>
                  <a:pt x="294491" y="165465"/>
                </a:lnTo>
                <a:lnTo>
                  <a:pt x="294894" y="153924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986526" y="4151629"/>
            <a:ext cx="294894" cy="307848"/>
          </a:xfrm>
          <a:custGeom>
            <a:avLst/>
            <a:gdLst/>
            <a:ahLst/>
            <a:cxnLst/>
            <a:rect l="l" t="t" r="r" b="b"/>
            <a:pathLst>
              <a:path w="294894" h="307848">
                <a:moveTo>
                  <a:pt x="294894" y="153924"/>
                </a:moveTo>
                <a:lnTo>
                  <a:pt x="294204" y="138840"/>
                </a:lnTo>
                <a:lnTo>
                  <a:pt x="292179" y="124180"/>
                </a:lnTo>
                <a:lnTo>
                  <a:pt x="288881" y="110010"/>
                </a:lnTo>
                <a:lnTo>
                  <a:pt x="284372" y="96396"/>
                </a:lnTo>
                <a:lnTo>
                  <a:pt x="278717" y="83404"/>
                </a:lnTo>
                <a:lnTo>
                  <a:pt x="271977" y="71100"/>
                </a:lnTo>
                <a:lnTo>
                  <a:pt x="264217" y="59550"/>
                </a:lnTo>
                <a:lnTo>
                  <a:pt x="255500" y="48820"/>
                </a:lnTo>
                <a:lnTo>
                  <a:pt x="245887" y="38976"/>
                </a:lnTo>
                <a:lnTo>
                  <a:pt x="235444" y="30084"/>
                </a:lnTo>
                <a:lnTo>
                  <a:pt x="224232" y="22210"/>
                </a:lnTo>
                <a:lnTo>
                  <a:pt x="212314" y="15420"/>
                </a:lnTo>
                <a:lnTo>
                  <a:pt x="199755" y="9780"/>
                </a:lnTo>
                <a:lnTo>
                  <a:pt x="186616" y="5356"/>
                </a:lnTo>
                <a:lnTo>
                  <a:pt x="172961" y="2214"/>
                </a:lnTo>
                <a:lnTo>
                  <a:pt x="158854" y="421"/>
                </a:lnTo>
                <a:lnTo>
                  <a:pt x="147827" y="0"/>
                </a:lnTo>
                <a:lnTo>
                  <a:pt x="133444" y="717"/>
                </a:lnTo>
                <a:lnTo>
                  <a:pt x="119449" y="2826"/>
                </a:lnTo>
                <a:lnTo>
                  <a:pt x="105907" y="6262"/>
                </a:lnTo>
                <a:lnTo>
                  <a:pt x="92883" y="10958"/>
                </a:lnTo>
                <a:lnTo>
                  <a:pt x="80440" y="16849"/>
                </a:lnTo>
                <a:lnTo>
                  <a:pt x="68645" y="23870"/>
                </a:lnTo>
                <a:lnTo>
                  <a:pt x="57560" y="31955"/>
                </a:lnTo>
                <a:lnTo>
                  <a:pt x="47251" y="41038"/>
                </a:lnTo>
                <a:lnTo>
                  <a:pt x="37782" y="51054"/>
                </a:lnTo>
                <a:lnTo>
                  <a:pt x="29218" y="61938"/>
                </a:lnTo>
                <a:lnTo>
                  <a:pt x="21623" y="73624"/>
                </a:lnTo>
                <a:lnTo>
                  <a:pt x="15062" y="86046"/>
                </a:lnTo>
                <a:lnTo>
                  <a:pt x="9600" y="99140"/>
                </a:lnTo>
                <a:lnTo>
                  <a:pt x="5301" y="112838"/>
                </a:lnTo>
                <a:lnTo>
                  <a:pt x="2229" y="127077"/>
                </a:lnTo>
                <a:lnTo>
                  <a:pt x="449" y="141790"/>
                </a:lnTo>
                <a:lnTo>
                  <a:pt x="0" y="153924"/>
                </a:lnTo>
                <a:lnTo>
                  <a:pt x="685" y="168971"/>
                </a:lnTo>
                <a:lnTo>
                  <a:pt x="2702" y="183596"/>
                </a:lnTo>
                <a:lnTo>
                  <a:pt x="5988" y="197734"/>
                </a:lnTo>
                <a:lnTo>
                  <a:pt x="10481" y="211320"/>
                </a:lnTo>
                <a:lnTo>
                  <a:pt x="16120" y="224287"/>
                </a:lnTo>
                <a:lnTo>
                  <a:pt x="22843" y="236570"/>
                </a:lnTo>
                <a:lnTo>
                  <a:pt x="30588" y="248104"/>
                </a:lnTo>
                <a:lnTo>
                  <a:pt x="39294" y="258823"/>
                </a:lnTo>
                <a:lnTo>
                  <a:pt x="48900" y="268662"/>
                </a:lnTo>
                <a:lnTo>
                  <a:pt x="59342" y="277555"/>
                </a:lnTo>
                <a:lnTo>
                  <a:pt x="70561" y="285437"/>
                </a:lnTo>
                <a:lnTo>
                  <a:pt x="82493" y="292242"/>
                </a:lnTo>
                <a:lnTo>
                  <a:pt x="95078" y="297904"/>
                </a:lnTo>
                <a:lnTo>
                  <a:pt x="108254" y="302359"/>
                </a:lnTo>
                <a:lnTo>
                  <a:pt x="121959" y="305540"/>
                </a:lnTo>
                <a:lnTo>
                  <a:pt x="136132" y="307382"/>
                </a:lnTo>
                <a:lnTo>
                  <a:pt x="147827" y="307848"/>
                </a:lnTo>
                <a:lnTo>
                  <a:pt x="162238" y="307126"/>
                </a:lnTo>
                <a:lnTo>
                  <a:pt x="176244" y="305007"/>
                </a:lnTo>
                <a:lnTo>
                  <a:pt x="189782" y="301555"/>
                </a:lnTo>
                <a:lnTo>
                  <a:pt x="202789" y="296836"/>
                </a:lnTo>
                <a:lnTo>
                  <a:pt x="215202" y="290918"/>
                </a:lnTo>
                <a:lnTo>
                  <a:pt x="226958" y="283865"/>
                </a:lnTo>
                <a:lnTo>
                  <a:pt x="237993" y="275743"/>
                </a:lnTo>
                <a:lnTo>
                  <a:pt x="248245" y="266619"/>
                </a:lnTo>
                <a:lnTo>
                  <a:pt x="257651" y="256559"/>
                </a:lnTo>
                <a:lnTo>
                  <a:pt x="266147" y="245629"/>
                </a:lnTo>
                <a:lnTo>
                  <a:pt x="273671" y="233894"/>
                </a:lnTo>
                <a:lnTo>
                  <a:pt x="280159" y="221421"/>
                </a:lnTo>
                <a:lnTo>
                  <a:pt x="285548" y="208275"/>
                </a:lnTo>
                <a:lnTo>
                  <a:pt x="289775" y="194524"/>
                </a:lnTo>
                <a:lnTo>
                  <a:pt x="292777" y="180231"/>
                </a:lnTo>
                <a:lnTo>
                  <a:pt x="294491" y="165465"/>
                </a:lnTo>
                <a:lnTo>
                  <a:pt x="294894" y="153924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170168" y="4341367"/>
            <a:ext cx="201929" cy="489966"/>
          </a:xfrm>
          <a:custGeom>
            <a:avLst/>
            <a:gdLst/>
            <a:ahLst/>
            <a:cxnLst/>
            <a:rect l="l" t="t" r="r" b="b"/>
            <a:pathLst>
              <a:path w="201929" h="489966">
                <a:moveTo>
                  <a:pt x="117348" y="489966"/>
                </a:moveTo>
                <a:lnTo>
                  <a:pt x="201929" y="486918"/>
                </a:lnTo>
                <a:lnTo>
                  <a:pt x="128777" y="278892"/>
                </a:lnTo>
                <a:lnTo>
                  <a:pt x="125729" y="38100"/>
                </a:lnTo>
                <a:lnTo>
                  <a:pt x="0" y="0"/>
                </a:lnTo>
                <a:lnTo>
                  <a:pt x="117348" y="489966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925566" y="4397755"/>
            <a:ext cx="413765" cy="429006"/>
          </a:xfrm>
          <a:custGeom>
            <a:avLst/>
            <a:gdLst/>
            <a:ahLst/>
            <a:cxnLst/>
            <a:rect l="l" t="t" r="r" b="b"/>
            <a:pathLst>
              <a:path w="413765" h="429006">
                <a:moveTo>
                  <a:pt x="413765" y="214884"/>
                </a:moveTo>
                <a:lnTo>
                  <a:pt x="413083" y="197233"/>
                </a:lnTo>
                <a:lnTo>
                  <a:pt x="411070" y="179981"/>
                </a:lnTo>
                <a:lnTo>
                  <a:pt x="407778" y="163181"/>
                </a:lnTo>
                <a:lnTo>
                  <a:pt x="403262" y="146889"/>
                </a:lnTo>
                <a:lnTo>
                  <a:pt x="397573" y="131159"/>
                </a:lnTo>
                <a:lnTo>
                  <a:pt x="390764" y="116046"/>
                </a:lnTo>
                <a:lnTo>
                  <a:pt x="382887" y="101605"/>
                </a:lnTo>
                <a:lnTo>
                  <a:pt x="373995" y="87892"/>
                </a:lnTo>
                <a:lnTo>
                  <a:pt x="364141" y="74960"/>
                </a:lnTo>
                <a:lnTo>
                  <a:pt x="353377" y="62864"/>
                </a:lnTo>
                <a:lnTo>
                  <a:pt x="341756" y="51661"/>
                </a:lnTo>
                <a:lnTo>
                  <a:pt x="329330" y="41404"/>
                </a:lnTo>
                <a:lnTo>
                  <a:pt x="316152" y="32148"/>
                </a:lnTo>
                <a:lnTo>
                  <a:pt x="302274" y="23948"/>
                </a:lnTo>
                <a:lnTo>
                  <a:pt x="287750" y="16859"/>
                </a:lnTo>
                <a:lnTo>
                  <a:pt x="272631" y="10936"/>
                </a:lnTo>
                <a:lnTo>
                  <a:pt x="256970" y="6233"/>
                </a:lnTo>
                <a:lnTo>
                  <a:pt x="240820" y="2807"/>
                </a:lnTo>
                <a:lnTo>
                  <a:pt x="224234" y="710"/>
                </a:lnTo>
                <a:lnTo>
                  <a:pt x="207263" y="0"/>
                </a:lnTo>
                <a:lnTo>
                  <a:pt x="190184" y="710"/>
                </a:lnTo>
                <a:lnTo>
                  <a:pt x="173500" y="2807"/>
                </a:lnTo>
                <a:lnTo>
                  <a:pt x="157263" y="6233"/>
                </a:lnTo>
                <a:lnTo>
                  <a:pt x="141524" y="10936"/>
                </a:lnTo>
                <a:lnTo>
                  <a:pt x="126337" y="16859"/>
                </a:lnTo>
                <a:lnTo>
                  <a:pt x="111752" y="23948"/>
                </a:lnTo>
                <a:lnTo>
                  <a:pt x="97822" y="32148"/>
                </a:lnTo>
                <a:lnTo>
                  <a:pt x="84600" y="41404"/>
                </a:lnTo>
                <a:lnTo>
                  <a:pt x="72136" y="51661"/>
                </a:lnTo>
                <a:lnTo>
                  <a:pt x="60483" y="62864"/>
                </a:lnTo>
                <a:lnTo>
                  <a:pt x="49693" y="74960"/>
                </a:lnTo>
                <a:lnTo>
                  <a:pt x="39819" y="87892"/>
                </a:lnTo>
                <a:lnTo>
                  <a:pt x="30911" y="101605"/>
                </a:lnTo>
                <a:lnTo>
                  <a:pt x="23022" y="116046"/>
                </a:lnTo>
                <a:lnTo>
                  <a:pt x="16204" y="131159"/>
                </a:lnTo>
                <a:lnTo>
                  <a:pt x="10509" y="146889"/>
                </a:lnTo>
                <a:lnTo>
                  <a:pt x="5989" y="163181"/>
                </a:lnTo>
                <a:lnTo>
                  <a:pt x="2696" y="179981"/>
                </a:lnTo>
                <a:lnTo>
                  <a:pt x="682" y="197233"/>
                </a:lnTo>
                <a:lnTo>
                  <a:pt x="0" y="214884"/>
                </a:lnTo>
                <a:lnTo>
                  <a:pt x="682" y="232425"/>
                </a:lnTo>
                <a:lnTo>
                  <a:pt x="2696" y="249580"/>
                </a:lnTo>
                <a:lnTo>
                  <a:pt x="5989" y="266292"/>
                </a:lnTo>
                <a:lnTo>
                  <a:pt x="10509" y="282506"/>
                </a:lnTo>
                <a:lnTo>
                  <a:pt x="16204" y="298168"/>
                </a:lnTo>
                <a:lnTo>
                  <a:pt x="23022" y="313220"/>
                </a:lnTo>
                <a:lnTo>
                  <a:pt x="30911" y="327609"/>
                </a:lnTo>
                <a:lnTo>
                  <a:pt x="39819" y="341278"/>
                </a:lnTo>
                <a:lnTo>
                  <a:pt x="49693" y="354172"/>
                </a:lnTo>
                <a:lnTo>
                  <a:pt x="60483" y="366236"/>
                </a:lnTo>
                <a:lnTo>
                  <a:pt x="72136" y="377414"/>
                </a:lnTo>
                <a:lnTo>
                  <a:pt x="84600" y="387650"/>
                </a:lnTo>
                <a:lnTo>
                  <a:pt x="97822" y="396890"/>
                </a:lnTo>
                <a:lnTo>
                  <a:pt x="111752" y="405078"/>
                </a:lnTo>
                <a:lnTo>
                  <a:pt x="126337" y="412158"/>
                </a:lnTo>
                <a:lnTo>
                  <a:pt x="141524" y="418075"/>
                </a:lnTo>
                <a:lnTo>
                  <a:pt x="157263" y="422774"/>
                </a:lnTo>
                <a:lnTo>
                  <a:pt x="173500" y="426199"/>
                </a:lnTo>
                <a:lnTo>
                  <a:pt x="190184" y="428295"/>
                </a:lnTo>
                <a:lnTo>
                  <a:pt x="207263" y="429006"/>
                </a:lnTo>
                <a:lnTo>
                  <a:pt x="224234" y="428295"/>
                </a:lnTo>
                <a:lnTo>
                  <a:pt x="240820" y="426199"/>
                </a:lnTo>
                <a:lnTo>
                  <a:pt x="256970" y="422774"/>
                </a:lnTo>
                <a:lnTo>
                  <a:pt x="272631" y="418075"/>
                </a:lnTo>
                <a:lnTo>
                  <a:pt x="287750" y="412158"/>
                </a:lnTo>
                <a:lnTo>
                  <a:pt x="302274" y="405078"/>
                </a:lnTo>
                <a:lnTo>
                  <a:pt x="316152" y="396890"/>
                </a:lnTo>
                <a:lnTo>
                  <a:pt x="329330" y="387650"/>
                </a:lnTo>
                <a:lnTo>
                  <a:pt x="341756" y="377414"/>
                </a:lnTo>
                <a:lnTo>
                  <a:pt x="353377" y="366236"/>
                </a:lnTo>
                <a:lnTo>
                  <a:pt x="364141" y="354172"/>
                </a:lnTo>
                <a:lnTo>
                  <a:pt x="373995" y="341278"/>
                </a:lnTo>
                <a:lnTo>
                  <a:pt x="382887" y="327609"/>
                </a:lnTo>
                <a:lnTo>
                  <a:pt x="390764" y="313220"/>
                </a:lnTo>
                <a:lnTo>
                  <a:pt x="397573" y="298168"/>
                </a:lnTo>
                <a:lnTo>
                  <a:pt x="403262" y="282506"/>
                </a:lnTo>
                <a:lnTo>
                  <a:pt x="407778" y="266292"/>
                </a:lnTo>
                <a:lnTo>
                  <a:pt x="411070" y="249580"/>
                </a:lnTo>
                <a:lnTo>
                  <a:pt x="413083" y="232425"/>
                </a:lnTo>
                <a:lnTo>
                  <a:pt x="413765" y="214884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925566" y="4397755"/>
            <a:ext cx="413765" cy="429006"/>
          </a:xfrm>
          <a:custGeom>
            <a:avLst/>
            <a:gdLst/>
            <a:ahLst/>
            <a:cxnLst/>
            <a:rect l="l" t="t" r="r" b="b"/>
            <a:pathLst>
              <a:path w="413765" h="429006">
                <a:moveTo>
                  <a:pt x="413765" y="214884"/>
                </a:moveTo>
                <a:lnTo>
                  <a:pt x="413083" y="197233"/>
                </a:lnTo>
                <a:lnTo>
                  <a:pt x="411070" y="179981"/>
                </a:lnTo>
                <a:lnTo>
                  <a:pt x="407778" y="163181"/>
                </a:lnTo>
                <a:lnTo>
                  <a:pt x="403262" y="146889"/>
                </a:lnTo>
                <a:lnTo>
                  <a:pt x="397573" y="131159"/>
                </a:lnTo>
                <a:lnTo>
                  <a:pt x="390764" y="116046"/>
                </a:lnTo>
                <a:lnTo>
                  <a:pt x="382887" y="101605"/>
                </a:lnTo>
                <a:lnTo>
                  <a:pt x="373995" y="87892"/>
                </a:lnTo>
                <a:lnTo>
                  <a:pt x="364141" y="74960"/>
                </a:lnTo>
                <a:lnTo>
                  <a:pt x="353377" y="62864"/>
                </a:lnTo>
                <a:lnTo>
                  <a:pt x="341756" y="51661"/>
                </a:lnTo>
                <a:lnTo>
                  <a:pt x="329330" y="41404"/>
                </a:lnTo>
                <a:lnTo>
                  <a:pt x="316152" y="32148"/>
                </a:lnTo>
                <a:lnTo>
                  <a:pt x="302274" y="23948"/>
                </a:lnTo>
                <a:lnTo>
                  <a:pt x="287750" y="16859"/>
                </a:lnTo>
                <a:lnTo>
                  <a:pt x="272631" y="10936"/>
                </a:lnTo>
                <a:lnTo>
                  <a:pt x="256970" y="6233"/>
                </a:lnTo>
                <a:lnTo>
                  <a:pt x="240820" y="2807"/>
                </a:lnTo>
                <a:lnTo>
                  <a:pt x="224234" y="710"/>
                </a:lnTo>
                <a:lnTo>
                  <a:pt x="207263" y="0"/>
                </a:lnTo>
                <a:lnTo>
                  <a:pt x="190184" y="710"/>
                </a:lnTo>
                <a:lnTo>
                  <a:pt x="173500" y="2807"/>
                </a:lnTo>
                <a:lnTo>
                  <a:pt x="157263" y="6233"/>
                </a:lnTo>
                <a:lnTo>
                  <a:pt x="141524" y="10936"/>
                </a:lnTo>
                <a:lnTo>
                  <a:pt x="126337" y="16859"/>
                </a:lnTo>
                <a:lnTo>
                  <a:pt x="111752" y="23948"/>
                </a:lnTo>
                <a:lnTo>
                  <a:pt x="97822" y="32148"/>
                </a:lnTo>
                <a:lnTo>
                  <a:pt x="84600" y="41404"/>
                </a:lnTo>
                <a:lnTo>
                  <a:pt x="72136" y="51661"/>
                </a:lnTo>
                <a:lnTo>
                  <a:pt x="60483" y="62864"/>
                </a:lnTo>
                <a:lnTo>
                  <a:pt x="49693" y="74960"/>
                </a:lnTo>
                <a:lnTo>
                  <a:pt x="39819" y="87892"/>
                </a:lnTo>
                <a:lnTo>
                  <a:pt x="30911" y="101605"/>
                </a:lnTo>
                <a:lnTo>
                  <a:pt x="23022" y="116046"/>
                </a:lnTo>
                <a:lnTo>
                  <a:pt x="16204" y="131159"/>
                </a:lnTo>
                <a:lnTo>
                  <a:pt x="10509" y="146889"/>
                </a:lnTo>
                <a:lnTo>
                  <a:pt x="5989" y="163181"/>
                </a:lnTo>
                <a:lnTo>
                  <a:pt x="2696" y="179981"/>
                </a:lnTo>
                <a:lnTo>
                  <a:pt x="682" y="197233"/>
                </a:lnTo>
                <a:lnTo>
                  <a:pt x="0" y="214884"/>
                </a:lnTo>
                <a:lnTo>
                  <a:pt x="682" y="232425"/>
                </a:lnTo>
                <a:lnTo>
                  <a:pt x="2696" y="249580"/>
                </a:lnTo>
                <a:lnTo>
                  <a:pt x="5989" y="266292"/>
                </a:lnTo>
                <a:lnTo>
                  <a:pt x="10509" y="282506"/>
                </a:lnTo>
                <a:lnTo>
                  <a:pt x="16204" y="298168"/>
                </a:lnTo>
                <a:lnTo>
                  <a:pt x="23022" y="313220"/>
                </a:lnTo>
                <a:lnTo>
                  <a:pt x="30911" y="327609"/>
                </a:lnTo>
                <a:lnTo>
                  <a:pt x="39819" y="341278"/>
                </a:lnTo>
                <a:lnTo>
                  <a:pt x="49693" y="354172"/>
                </a:lnTo>
                <a:lnTo>
                  <a:pt x="60483" y="366236"/>
                </a:lnTo>
                <a:lnTo>
                  <a:pt x="72136" y="377414"/>
                </a:lnTo>
                <a:lnTo>
                  <a:pt x="84600" y="387650"/>
                </a:lnTo>
                <a:lnTo>
                  <a:pt x="97822" y="396890"/>
                </a:lnTo>
                <a:lnTo>
                  <a:pt x="111752" y="405078"/>
                </a:lnTo>
                <a:lnTo>
                  <a:pt x="126337" y="412158"/>
                </a:lnTo>
                <a:lnTo>
                  <a:pt x="141524" y="418075"/>
                </a:lnTo>
                <a:lnTo>
                  <a:pt x="157263" y="422774"/>
                </a:lnTo>
                <a:lnTo>
                  <a:pt x="173500" y="426199"/>
                </a:lnTo>
                <a:lnTo>
                  <a:pt x="190184" y="428295"/>
                </a:lnTo>
                <a:lnTo>
                  <a:pt x="207263" y="429006"/>
                </a:lnTo>
                <a:lnTo>
                  <a:pt x="224234" y="428295"/>
                </a:lnTo>
                <a:lnTo>
                  <a:pt x="240820" y="426199"/>
                </a:lnTo>
                <a:lnTo>
                  <a:pt x="256970" y="422774"/>
                </a:lnTo>
                <a:lnTo>
                  <a:pt x="272631" y="418075"/>
                </a:lnTo>
                <a:lnTo>
                  <a:pt x="287750" y="412158"/>
                </a:lnTo>
                <a:lnTo>
                  <a:pt x="302274" y="405078"/>
                </a:lnTo>
                <a:lnTo>
                  <a:pt x="316152" y="396890"/>
                </a:lnTo>
                <a:lnTo>
                  <a:pt x="329330" y="387650"/>
                </a:lnTo>
                <a:lnTo>
                  <a:pt x="341756" y="377414"/>
                </a:lnTo>
                <a:lnTo>
                  <a:pt x="353377" y="366236"/>
                </a:lnTo>
                <a:lnTo>
                  <a:pt x="364141" y="354172"/>
                </a:lnTo>
                <a:lnTo>
                  <a:pt x="373995" y="341278"/>
                </a:lnTo>
                <a:lnTo>
                  <a:pt x="382887" y="327609"/>
                </a:lnTo>
                <a:lnTo>
                  <a:pt x="390764" y="313220"/>
                </a:lnTo>
                <a:lnTo>
                  <a:pt x="397573" y="298168"/>
                </a:lnTo>
                <a:lnTo>
                  <a:pt x="403262" y="282506"/>
                </a:lnTo>
                <a:lnTo>
                  <a:pt x="407778" y="266292"/>
                </a:lnTo>
                <a:lnTo>
                  <a:pt x="411070" y="249580"/>
                </a:lnTo>
                <a:lnTo>
                  <a:pt x="413083" y="232425"/>
                </a:lnTo>
                <a:lnTo>
                  <a:pt x="413765" y="214884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925566" y="4643120"/>
            <a:ext cx="295656" cy="307847"/>
          </a:xfrm>
          <a:custGeom>
            <a:avLst/>
            <a:gdLst/>
            <a:ahLst/>
            <a:cxnLst/>
            <a:rect l="l" t="t" r="r" b="b"/>
            <a:pathLst>
              <a:path w="295656" h="307847">
                <a:moveTo>
                  <a:pt x="295656" y="153924"/>
                </a:moveTo>
                <a:lnTo>
                  <a:pt x="294962" y="138876"/>
                </a:lnTo>
                <a:lnTo>
                  <a:pt x="292924" y="124251"/>
                </a:lnTo>
                <a:lnTo>
                  <a:pt x="289607" y="110113"/>
                </a:lnTo>
                <a:lnTo>
                  <a:pt x="285075" y="96527"/>
                </a:lnTo>
                <a:lnTo>
                  <a:pt x="279393" y="83560"/>
                </a:lnTo>
                <a:lnTo>
                  <a:pt x="272625" y="71277"/>
                </a:lnTo>
                <a:lnTo>
                  <a:pt x="264835" y="59743"/>
                </a:lnTo>
                <a:lnTo>
                  <a:pt x="256089" y="49024"/>
                </a:lnTo>
                <a:lnTo>
                  <a:pt x="246451" y="39185"/>
                </a:lnTo>
                <a:lnTo>
                  <a:pt x="235985" y="30292"/>
                </a:lnTo>
                <a:lnTo>
                  <a:pt x="224756" y="22410"/>
                </a:lnTo>
                <a:lnTo>
                  <a:pt x="212828" y="15605"/>
                </a:lnTo>
                <a:lnTo>
                  <a:pt x="200267" y="9943"/>
                </a:lnTo>
                <a:lnTo>
                  <a:pt x="187136" y="5488"/>
                </a:lnTo>
                <a:lnTo>
                  <a:pt x="173500" y="2307"/>
                </a:lnTo>
                <a:lnTo>
                  <a:pt x="159424" y="465"/>
                </a:lnTo>
                <a:lnTo>
                  <a:pt x="147828" y="0"/>
                </a:lnTo>
                <a:lnTo>
                  <a:pt x="133444" y="717"/>
                </a:lnTo>
                <a:lnTo>
                  <a:pt x="119449" y="2826"/>
                </a:lnTo>
                <a:lnTo>
                  <a:pt x="105907" y="6262"/>
                </a:lnTo>
                <a:lnTo>
                  <a:pt x="92883" y="10958"/>
                </a:lnTo>
                <a:lnTo>
                  <a:pt x="80440" y="16849"/>
                </a:lnTo>
                <a:lnTo>
                  <a:pt x="68645" y="23870"/>
                </a:lnTo>
                <a:lnTo>
                  <a:pt x="57560" y="31955"/>
                </a:lnTo>
                <a:lnTo>
                  <a:pt x="47251" y="41038"/>
                </a:lnTo>
                <a:lnTo>
                  <a:pt x="37782" y="51054"/>
                </a:lnTo>
                <a:lnTo>
                  <a:pt x="29218" y="61938"/>
                </a:lnTo>
                <a:lnTo>
                  <a:pt x="21623" y="73624"/>
                </a:lnTo>
                <a:lnTo>
                  <a:pt x="15062" y="86046"/>
                </a:lnTo>
                <a:lnTo>
                  <a:pt x="9600" y="99140"/>
                </a:lnTo>
                <a:lnTo>
                  <a:pt x="5301" y="112838"/>
                </a:lnTo>
                <a:lnTo>
                  <a:pt x="2229" y="127077"/>
                </a:lnTo>
                <a:lnTo>
                  <a:pt x="449" y="141790"/>
                </a:lnTo>
                <a:lnTo>
                  <a:pt x="0" y="153924"/>
                </a:lnTo>
                <a:lnTo>
                  <a:pt x="693" y="168971"/>
                </a:lnTo>
                <a:lnTo>
                  <a:pt x="2731" y="183596"/>
                </a:lnTo>
                <a:lnTo>
                  <a:pt x="6048" y="197734"/>
                </a:lnTo>
                <a:lnTo>
                  <a:pt x="10580" y="211320"/>
                </a:lnTo>
                <a:lnTo>
                  <a:pt x="16262" y="224287"/>
                </a:lnTo>
                <a:lnTo>
                  <a:pt x="23030" y="236570"/>
                </a:lnTo>
                <a:lnTo>
                  <a:pt x="30820" y="248104"/>
                </a:lnTo>
                <a:lnTo>
                  <a:pt x="39566" y="258823"/>
                </a:lnTo>
                <a:lnTo>
                  <a:pt x="49204" y="268662"/>
                </a:lnTo>
                <a:lnTo>
                  <a:pt x="59670" y="277555"/>
                </a:lnTo>
                <a:lnTo>
                  <a:pt x="70899" y="285437"/>
                </a:lnTo>
                <a:lnTo>
                  <a:pt x="82827" y="292242"/>
                </a:lnTo>
                <a:lnTo>
                  <a:pt x="95388" y="297904"/>
                </a:lnTo>
                <a:lnTo>
                  <a:pt x="108519" y="302359"/>
                </a:lnTo>
                <a:lnTo>
                  <a:pt x="122155" y="305540"/>
                </a:lnTo>
                <a:lnTo>
                  <a:pt x="136231" y="307382"/>
                </a:lnTo>
                <a:lnTo>
                  <a:pt x="147828" y="307847"/>
                </a:lnTo>
                <a:lnTo>
                  <a:pt x="162211" y="307130"/>
                </a:lnTo>
                <a:lnTo>
                  <a:pt x="176206" y="305021"/>
                </a:lnTo>
                <a:lnTo>
                  <a:pt x="189748" y="301585"/>
                </a:lnTo>
                <a:lnTo>
                  <a:pt x="202772" y="296889"/>
                </a:lnTo>
                <a:lnTo>
                  <a:pt x="215215" y="290998"/>
                </a:lnTo>
                <a:lnTo>
                  <a:pt x="227010" y="283977"/>
                </a:lnTo>
                <a:lnTo>
                  <a:pt x="238095" y="275892"/>
                </a:lnTo>
                <a:lnTo>
                  <a:pt x="248404" y="266809"/>
                </a:lnTo>
                <a:lnTo>
                  <a:pt x="257873" y="256793"/>
                </a:lnTo>
                <a:lnTo>
                  <a:pt x="266437" y="245909"/>
                </a:lnTo>
                <a:lnTo>
                  <a:pt x="274032" y="234223"/>
                </a:lnTo>
                <a:lnTo>
                  <a:pt x="280593" y="221801"/>
                </a:lnTo>
                <a:lnTo>
                  <a:pt x="286055" y="208707"/>
                </a:lnTo>
                <a:lnTo>
                  <a:pt x="290354" y="195009"/>
                </a:lnTo>
                <a:lnTo>
                  <a:pt x="293426" y="180770"/>
                </a:lnTo>
                <a:lnTo>
                  <a:pt x="295206" y="166057"/>
                </a:lnTo>
                <a:lnTo>
                  <a:pt x="295656" y="153924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925566" y="4643120"/>
            <a:ext cx="295656" cy="307847"/>
          </a:xfrm>
          <a:custGeom>
            <a:avLst/>
            <a:gdLst/>
            <a:ahLst/>
            <a:cxnLst/>
            <a:rect l="l" t="t" r="r" b="b"/>
            <a:pathLst>
              <a:path w="295656" h="307847">
                <a:moveTo>
                  <a:pt x="295656" y="153924"/>
                </a:moveTo>
                <a:lnTo>
                  <a:pt x="294962" y="138876"/>
                </a:lnTo>
                <a:lnTo>
                  <a:pt x="292924" y="124251"/>
                </a:lnTo>
                <a:lnTo>
                  <a:pt x="289607" y="110113"/>
                </a:lnTo>
                <a:lnTo>
                  <a:pt x="285075" y="96527"/>
                </a:lnTo>
                <a:lnTo>
                  <a:pt x="279393" y="83560"/>
                </a:lnTo>
                <a:lnTo>
                  <a:pt x="272625" y="71277"/>
                </a:lnTo>
                <a:lnTo>
                  <a:pt x="264835" y="59743"/>
                </a:lnTo>
                <a:lnTo>
                  <a:pt x="256089" y="49024"/>
                </a:lnTo>
                <a:lnTo>
                  <a:pt x="246451" y="39185"/>
                </a:lnTo>
                <a:lnTo>
                  <a:pt x="235985" y="30292"/>
                </a:lnTo>
                <a:lnTo>
                  <a:pt x="224756" y="22410"/>
                </a:lnTo>
                <a:lnTo>
                  <a:pt x="212828" y="15605"/>
                </a:lnTo>
                <a:lnTo>
                  <a:pt x="200267" y="9943"/>
                </a:lnTo>
                <a:lnTo>
                  <a:pt x="187136" y="5488"/>
                </a:lnTo>
                <a:lnTo>
                  <a:pt x="173500" y="2307"/>
                </a:lnTo>
                <a:lnTo>
                  <a:pt x="159424" y="465"/>
                </a:lnTo>
                <a:lnTo>
                  <a:pt x="147828" y="0"/>
                </a:lnTo>
                <a:lnTo>
                  <a:pt x="133444" y="717"/>
                </a:lnTo>
                <a:lnTo>
                  <a:pt x="119449" y="2826"/>
                </a:lnTo>
                <a:lnTo>
                  <a:pt x="105907" y="6262"/>
                </a:lnTo>
                <a:lnTo>
                  <a:pt x="92883" y="10958"/>
                </a:lnTo>
                <a:lnTo>
                  <a:pt x="80440" y="16849"/>
                </a:lnTo>
                <a:lnTo>
                  <a:pt x="68645" y="23870"/>
                </a:lnTo>
                <a:lnTo>
                  <a:pt x="57560" y="31955"/>
                </a:lnTo>
                <a:lnTo>
                  <a:pt x="47251" y="41038"/>
                </a:lnTo>
                <a:lnTo>
                  <a:pt x="37782" y="51054"/>
                </a:lnTo>
                <a:lnTo>
                  <a:pt x="29218" y="61938"/>
                </a:lnTo>
                <a:lnTo>
                  <a:pt x="21623" y="73624"/>
                </a:lnTo>
                <a:lnTo>
                  <a:pt x="15062" y="86046"/>
                </a:lnTo>
                <a:lnTo>
                  <a:pt x="9600" y="99140"/>
                </a:lnTo>
                <a:lnTo>
                  <a:pt x="5301" y="112838"/>
                </a:lnTo>
                <a:lnTo>
                  <a:pt x="2229" y="127077"/>
                </a:lnTo>
                <a:lnTo>
                  <a:pt x="449" y="141790"/>
                </a:lnTo>
                <a:lnTo>
                  <a:pt x="0" y="153924"/>
                </a:lnTo>
                <a:lnTo>
                  <a:pt x="693" y="168971"/>
                </a:lnTo>
                <a:lnTo>
                  <a:pt x="2731" y="183596"/>
                </a:lnTo>
                <a:lnTo>
                  <a:pt x="6048" y="197734"/>
                </a:lnTo>
                <a:lnTo>
                  <a:pt x="10580" y="211320"/>
                </a:lnTo>
                <a:lnTo>
                  <a:pt x="16262" y="224287"/>
                </a:lnTo>
                <a:lnTo>
                  <a:pt x="23030" y="236570"/>
                </a:lnTo>
                <a:lnTo>
                  <a:pt x="30820" y="248104"/>
                </a:lnTo>
                <a:lnTo>
                  <a:pt x="39566" y="258823"/>
                </a:lnTo>
                <a:lnTo>
                  <a:pt x="49204" y="268662"/>
                </a:lnTo>
                <a:lnTo>
                  <a:pt x="59670" y="277555"/>
                </a:lnTo>
                <a:lnTo>
                  <a:pt x="70899" y="285437"/>
                </a:lnTo>
                <a:lnTo>
                  <a:pt x="82827" y="292242"/>
                </a:lnTo>
                <a:lnTo>
                  <a:pt x="95388" y="297904"/>
                </a:lnTo>
                <a:lnTo>
                  <a:pt x="108519" y="302359"/>
                </a:lnTo>
                <a:lnTo>
                  <a:pt x="122155" y="305540"/>
                </a:lnTo>
                <a:lnTo>
                  <a:pt x="136231" y="307382"/>
                </a:lnTo>
                <a:lnTo>
                  <a:pt x="147828" y="307847"/>
                </a:lnTo>
                <a:lnTo>
                  <a:pt x="162211" y="307130"/>
                </a:lnTo>
                <a:lnTo>
                  <a:pt x="176206" y="305021"/>
                </a:lnTo>
                <a:lnTo>
                  <a:pt x="189748" y="301585"/>
                </a:lnTo>
                <a:lnTo>
                  <a:pt x="202772" y="296889"/>
                </a:lnTo>
                <a:lnTo>
                  <a:pt x="215215" y="290998"/>
                </a:lnTo>
                <a:lnTo>
                  <a:pt x="227010" y="283977"/>
                </a:lnTo>
                <a:lnTo>
                  <a:pt x="238095" y="275892"/>
                </a:lnTo>
                <a:lnTo>
                  <a:pt x="248404" y="266809"/>
                </a:lnTo>
                <a:lnTo>
                  <a:pt x="257873" y="256793"/>
                </a:lnTo>
                <a:lnTo>
                  <a:pt x="266437" y="245909"/>
                </a:lnTo>
                <a:lnTo>
                  <a:pt x="274032" y="234223"/>
                </a:lnTo>
                <a:lnTo>
                  <a:pt x="280593" y="221801"/>
                </a:lnTo>
                <a:lnTo>
                  <a:pt x="286055" y="208707"/>
                </a:lnTo>
                <a:lnTo>
                  <a:pt x="290354" y="195009"/>
                </a:lnTo>
                <a:lnTo>
                  <a:pt x="293426" y="180770"/>
                </a:lnTo>
                <a:lnTo>
                  <a:pt x="295206" y="166057"/>
                </a:lnTo>
                <a:lnTo>
                  <a:pt x="295656" y="153924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016244" y="4287265"/>
            <a:ext cx="211074" cy="528066"/>
          </a:xfrm>
          <a:custGeom>
            <a:avLst/>
            <a:gdLst/>
            <a:ahLst/>
            <a:cxnLst/>
            <a:rect l="l" t="t" r="r" b="b"/>
            <a:pathLst>
              <a:path w="211074" h="528066">
                <a:moveTo>
                  <a:pt x="0" y="223266"/>
                </a:moveTo>
                <a:lnTo>
                  <a:pt x="127253" y="528066"/>
                </a:lnTo>
                <a:lnTo>
                  <a:pt x="211074" y="456438"/>
                </a:lnTo>
                <a:lnTo>
                  <a:pt x="168401" y="201930"/>
                </a:lnTo>
                <a:lnTo>
                  <a:pt x="192024" y="89154"/>
                </a:lnTo>
                <a:lnTo>
                  <a:pt x="101346" y="0"/>
                </a:lnTo>
                <a:lnTo>
                  <a:pt x="0" y="223266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925566" y="4889245"/>
            <a:ext cx="235458" cy="244601"/>
          </a:xfrm>
          <a:custGeom>
            <a:avLst/>
            <a:gdLst/>
            <a:ahLst/>
            <a:cxnLst/>
            <a:rect l="l" t="t" r="r" b="b"/>
            <a:pathLst>
              <a:path w="235458" h="244601">
                <a:moveTo>
                  <a:pt x="235458" y="122681"/>
                </a:moveTo>
                <a:lnTo>
                  <a:pt x="234592" y="107697"/>
                </a:lnTo>
                <a:lnTo>
                  <a:pt x="232062" y="93252"/>
                </a:lnTo>
                <a:lnTo>
                  <a:pt x="227970" y="79453"/>
                </a:lnTo>
                <a:lnTo>
                  <a:pt x="222416" y="66404"/>
                </a:lnTo>
                <a:lnTo>
                  <a:pt x="215503" y="54212"/>
                </a:lnTo>
                <a:lnTo>
                  <a:pt x="207332" y="42981"/>
                </a:lnTo>
                <a:lnTo>
                  <a:pt x="198004" y="32817"/>
                </a:lnTo>
                <a:lnTo>
                  <a:pt x="187621" y="23824"/>
                </a:lnTo>
                <a:lnTo>
                  <a:pt x="176283" y="16108"/>
                </a:lnTo>
                <a:lnTo>
                  <a:pt x="164094" y="9775"/>
                </a:lnTo>
                <a:lnTo>
                  <a:pt x="151153" y="4930"/>
                </a:lnTo>
                <a:lnTo>
                  <a:pt x="137563" y="1677"/>
                </a:lnTo>
                <a:lnTo>
                  <a:pt x="123425" y="123"/>
                </a:lnTo>
                <a:lnTo>
                  <a:pt x="118110" y="0"/>
                </a:lnTo>
                <a:lnTo>
                  <a:pt x="103681" y="898"/>
                </a:lnTo>
                <a:lnTo>
                  <a:pt x="89783" y="3522"/>
                </a:lnTo>
                <a:lnTo>
                  <a:pt x="76514" y="7769"/>
                </a:lnTo>
                <a:lnTo>
                  <a:pt x="63974" y="13533"/>
                </a:lnTo>
                <a:lnTo>
                  <a:pt x="52261" y="20711"/>
                </a:lnTo>
                <a:lnTo>
                  <a:pt x="41472" y="29199"/>
                </a:lnTo>
                <a:lnTo>
                  <a:pt x="31708" y="38891"/>
                </a:lnTo>
                <a:lnTo>
                  <a:pt x="23066" y="49685"/>
                </a:lnTo>
                <a:lnTo>
                  <a:pt x="15645" y="61474"/>
                </a:lnTo>
                <a:lnTo>
                  <a:pt x="9544" y="74156"/>
                </a:lnTo>
                <a:lnTo>
                  <a:pt x="4861" y="87625"/>
                </a:lnTo>
                <a:lnTo>
                  <a:pt x="1695" y="101778"/>
                </a:lnTo>
                <a:lnTo>
                  <a:pt x="145" y="116511"/>
                </a:lnTo>
                <a:lnTo>
                  <a:pt x="0" y="122681"/>
                </a:lnTo>
                <a:lnTo>
                  <a:pt x="866" y="137510"/>
                </a:lnTo>
                <a:lnTo>
                  <a:pt x="3398" y="151821"/>
                </a:lnTo>
                <a:lnTo>
                  <a:pt x="7498" y="165509"/>
                </a:lnTo>
                <a:lnTo>
                  <a:pt x="13064" y="178465"/>
                </a:lnTo>
                <a:lnTo>
                  <a:pt x="19998" y="190583"/>
                </a:lnTo>
                <a:lnTo>
                  <a:pt x="28200" y="201755"/>
                </a:lnTo>
                <a:lnTo>
                  <a:pt x="37571" y="211875"/>
                </a:lnTo>
                <a:lnTo>
                  <a:pt x="48010" y="220834"/>
                </a:lnTo>
                <a:lnTo>
                  <a:pt x="59419" y="228527"/>
                </a:lnTo>
                <a:lnTo>
                  <a:pt x="71698" y="234845"/>
                </a:lnTo>
                <a:lnTo>
                  <a:pt x="84746" y="239681"/>
                </a:lnTo>
                <a:lnTo>
                  <a:pt x="98466" y="242928"/>
                </a:lnTo>
                <a:lnTo>
                  <a:pt x="112756" y="244479"/>
                </a:lnTo>
                <a:lnTo>
                  <a:pt x="118110" y="244601"/>
                </a:lnTo>
                <a:lnTo>
                  <a:pt x="132470" y="243692"/>
                </a:lnTo>
                <a:lnTo>
                  <a:pt x="146315" y="241037"/>
                </a:lnTo>
                <a:lnTo>
                  <a:pt x="159544" y="236745"/>
                </a:lnTo>
                <a:lnTo>
                  <a:pt x="172053" y="230923"/>
                </a:lnTo>
                <a:lnTo>
                  <a:pt x="183741" y="223679"/>
                </a:lnTo>
                <a:lnTo>
                  <a:pt x="194504" y="215123"/>
                </a:lnTo>
                <a:lnTo>
                  <a:pt x="204240" y="205362"/>
                </a:lnTo>
                <a:lnTo>
                  <a:pt x="212848" y="194504"/>
                </a:lnTo>
                <a:lnTo>
                  <a:pt x="220224" y="182658"/>
                </a:lnTo>
                <a:lnTo>
                  <a:pt x="226266" y="169932"/>
                </a:lnTo>
                <a:lnTo>
                  <a:pt x="230872" y="156434"/>
                </a:lnTo>
                <a:lnTo>
                  <a:pt x="233939" y="142273"/>
                </a:lnTo>
                <a:lnTo>
                  <a:pt x="235365" y="127556"/>
                </a:lnTo>
                <a:lnTo>
                  <a:pt x="235458" y="122681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925566" y="4889245"/>
            <a:ext cx="235458" cy="244601"/>
          </a:xfrm>
          <a:custGeom>
            <a:avLst/>
            <a:gdLst/>
            <a:ahLst/>
            <a:cxnLst/>
            <a:rect l="l" t="t" r="r" b="b"/>
            <a:pathLst>
              <a:path w="235458" h="244601">
                <a:moveTo>
                  <a:pt x="235458" y="122681"/>
                </a:moveTo>
                <a:lnTo>
                  <a:pt x="234592" y="107697"/>
                </a:lnTo>
                <a:lnTo>
                  <a:pt x="232062" y="93252"/>
                </a:lnTo>
                <a:lnTo>
                  <a:pt x="227970" y="79453"/>
                </a:lnTo>
                <a:lnTo>
                  <a:pt x="222416" y="66404"/>
                </a:lnTo>
                <a:lnTo>
                  <a:pt x="215503" y="54212"/>
                </a:lnTo>
                <a:lnTo>
                  <a:pt x="207332" y="42981"/>
                </a:lnTo>
                <a:lnTo>
                  <a:pt x="198004" y="32817"/>
                </a:lnTo>
                <a:lnTo>
                  <a:pt x="187621" y="23824"/>
                </a:lnTo>
                <a:lnTo>
                  <a:pt x="176283" y="16108"/>
                </a:lnTo>
                <a:lnTo>
                  <a:pt x="164094" y="9775"/>
                </a:lnTo>
                <a:lnTo>
                  <a:pt x="151153" y="4930"/>
                </a:lnTo>
                <a:lnTo>
                  <a:pt x="137563" y="1677"/>
                </a:lnTo>
                <a:lnTo>
                  <a:pt x="123425" y="123"/>
                </a:lnTo>
                <a:lnTo>
                  <a:pt x="118110" y="0"/>
                </a:lnTo>
                <a:lnTo>
                  <a:pt x="103681" y="898"/>
                </a:lnTo>
                <a:lnTo>
                  <a:pt x="89783" y="3522"/>
                </a:lnTo>
                <a:lnTo>
                  <a:pt x="76514" y="7769"/>
                </a:lnTo>
                <a:lnTo>
                  <a:pt x="63974" y="13533"/>
                </a:lnTo>
                <a:lnTo>
                  <a:pt x="52261" y="20711"/>
                </a:lnTo>
                <a:lnTo>
                  <a:pt x="41472" y="29199"/>
                </a:lnTo>
                <a:lnTo>
                  <a:pt x="31708" y="38891"/>
                </a:lnTo>
                <a:lnTo>
                  <a:pt x="23066" y="49685"/>
                </a:lnTo>
                <a:lnTo>
                  <a:pt x="15645" y="61474"/>
                </a:lnTo>
                <a:lnTo>
                  <a:pt x="9544" y="74156"/>
                </a:lnTo>
                <a:lnTo>
                  <a:pt x="4861" y="87625"/>
                </a:lnTo>
                <a:lnTo>
                  <a:pt x="1695" y="101778"/>
                </a:lnTo>
                <a:lnTo>
                  <a:pt x="145" y="116511"/>
                </a:lnTo>
                <a:lnTo>
                  <a:pt x="0" y="122681"/>
                </a:lnTo>
                <a:lnTo>
                  <a:pt x="866" y="137510"/>
                </a:lnTo>
                <a:lnTo>
                  <a:pt x="3398" y="151821"/>
                </a:lnTo>
                <a:lnTo>
                  <a:pt x="7498" y="165509"/>
                </a:lnTo>
                <a:lnTo>
                  <a:pt x="13064" y="178465"/>
                </a:lnTo>
                <a:lnTo>
                  <a:pt x="19998" y="190583"/>
                </a:lnTo>
                <a:lnTo>
                  <a:pt x="28200" y="201755"/>
                </a:lnTo>
                <a:lnTo>
                  <a:pt x="37571" y="211875"/>
                </a:lnTo>
                <a:lnTo>
                  <a:pt x="48010" y="220834"/>
                </a:lnTo>
                <a:lnTo>
                  <a:pt x="59419" y="228527"/>
                </a:lnTo>
                <a:lnTo>
                  <a:pt x="71698" y="234845"/>
                </a:lnTo>
                <a:lnTo>
                  <a:pt x="84746" y="239681"/>
                </a:lnTo>
                <a:lnTo>
                  <a:pt x="98466" y="242928"/>
                </a:lnTo>
                <a:lnTo>
                  <a:pt x="112756" y="244479"/>
                </a:lnTo>
                <a:lnTo>
                  <a:pt x="118110" y="244601"/>
                </a:lnTo>
                <a:lnTo>
                  <a:pt x="132470" y="243692"/>
                </a:lnTo>
                <a:lnTo>
                  <a:pt x="146315" y="241037"/>
                </a:lnTo>
                <a:lnTo>
                  <a:pt x="159544" y="236745"/>
                </a:lnTo>
                <a:lnTo>
                  <a:pt x="172053" y="230923"/>
                </a:lnTo>
                <a:lnTo>
                  <a:pt x="183741" y="223679"/>
                </a:lnTo>
                <a:lnTo>
                  <a:pt x="194504" y="215123"/>
                </a:lnTo>
                <a:lnTo>
                  <a:pt x="204240" y="205362"/>
                </a:lnTo>
                <a:lnTo>
                  <a:pt x="212848" y="194504"/>
                </a:lnTo>
                <a:lnTo>
                  <a:pt x="220224" y="182658"/>
                </a:lnTo>
                <a:lnTo>
                  <a:pt x="226266" y="169932"/>
                </a:lnTo>
                <a:lnTo>
                  <a:pt x="230872" y="156434"/>
                </a:lnTo>
                <a:lnTo>
                  <a:pt x="233939" y="142273"/>
                </a:lnTo>
                <a:lnTo>
                  <a:pt x="235365" y="127556"/>
                </a:lnTo>
                <a:lnTo>
                  <a:pt x="235458" y="122681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749544" y="4089145"/>
            <a:ext cx="294894" cy="308609"/>
          </a:xfrm>
          <a:custGeom>
            <a:avLst/>
            <a:gdLst/>
            <a:ahLst/>
            <a:cxnLst/>
            <a:rect l="l" t="t" r="r" b="b"/>
            <a:pathLst>
              <a:path w="294894" h="308609">
                <a:moveTo>
                  <a:pt x="294894" y="154686"/>
                </a:moveTo>
                <a:lnTo>
                  <a:pt x="294208" y="139632"/>
                </a:lnTo>
                <a:lnTo>
                  <a:pt x="292193" y="124987"/>
                </a:lnTo>
                <a:lnTo>
                  <a:pt x="288911" y="110815"/>
                </a:lnTo>
                <a:lnTo>
                  <a:pt x="284425" y="97187"/>
                </a:lnTo>
                <a:lnTo>
                  <a:pt x="278797" y="84167"/>
                </a:lnTo>
                <a:lnTo>
                  <a:pt x="272090" y="71825"/>
                </a:lnTo>
                <a:lnTo>
                  <a:pt x="264366" y="60227"/>
                </a:lnTo>
                <a:lnTo>
                  <a:pt x="255689" y="49441"/>
                </a:lnTo>
                <a:lnTo>
                  <a:pt x="246121" y="39535"/>
                </a:lnTo>
                <a:lnTo>
                  <a:pt x="235724" y="30575"/>
                </a:lnTo>
                <a:lnTo>
                  <a:pt x="224560" y="22629"/>
                </a:lnTo>
                <a:lnTo>
                  <a:pt x="212694" y="15765"/>
                </a:lnTo>
                <a:lnTo>
                  <a:pt x="200186" y="10050"/>
                </a:lnTo>
                <a:lnTo>
                  <a:pt x="187101" y="5551"/>
                </a:lnTo>
                <a:lnTo>
                  <a:pt x="173500" y="2336"/>
                </a:lnTo>
                <a:lnTo>
                  <a:pt x="159445" y="472"/>
                </a:lnTo>
                <a:lnTo>
                  <a:pt x="147827" y="0"/>
                </a:lnTo>
                <a:lnTo>
                  <a:pt x="133481" y="721"/>
                </a:lnTo>
                <a:lnTo>
                  <a:pt x="119520" y="2842"/>
                </a:lnTo>
                <a:lnTo>
                  <a:pt x="106010" y="6294"/>
                </a:lnTo>
                <a:lnTo>
                  <a:pt x="93014" y="11012"/>
                </a:lnTo>
                <a:lnTo>
                  <a:pt x="80596" y="16928"/>
                </a:lnTo>
                <a:lnTo>
                  <a:pt x="68821" y="23974"/>
                </a:lnTo>
                <a:lnTo>
                  <a:pt x="57753" y="32085"/>
                </a:lnTo>
                <a:lnTo>
                  <a:pt x="47455" y="41194"/>
                </a:lnTo>
                <a:lnTo>
                  <a:pt x="37991" y="51232"/>
                </a:lnTo>
                <a:lnTo>
                  <a:pt x="29426" y="62135"/>
                </a:lnTo>
                <a:lnTo>
                  <a:pt x="21824" y="73833"/>
                </a:lnTo>
                <a:lnTo>
                  <a:pt x="15249" y="86262"/>
                </a:lnTo>
                <a:lnTo>
                  <a:pt x="9764" y="99353"/>
                </a:lnTo>
                <a:lnTo>
                  <a:pt x="5435" y="113040"/>
                </a:lnTo>
                <a:lnTo>
                  <a:pt x="2324" y="127255"/>
                </a:lnTo>
                <a:lnTo>
                  <a:pt x="496" y="141933"/>
                </a:lnTo>
                <a:lnTo>
                  <a:pt x="0" y="154686"/>
                </a:lnTo>
                <a:lnTo>
                  <a:pt x="685" y="169612"/>
                </a:lnTo>
                <a:lnTo>
                  <a:pt x="2702" y="184147"/>
                </a:lnTo>
                <a:lnTo>
                  <a:pt x="5988" y="198221"/>
                </a:lnTo>
                <a:lnTo>
                  <a:pt x="10481" y="211766"/>
                </a:lnTo>
                <a:lnTo>
                  <a:pt x="16120" y="224713"/>
                </a:lnTo>
                <a:lnTo>
                  <a:pt x="22843" y="236995"/>
                </a:lnTo>
                <a:lnTo>
                  <a:pt x="30588" y="248542"/>
                </a:lnTo>
                <a:lnTo>
                  <a:pt x="39294" y="259287"/>
                </a:lnTo>
                <a:lnTo>
                  <a:pt x="48900" y="269160"/>
                </a:lnTo>
                <a:lnTo>
                  <a:pt x="59342" y="278094"/>
                </a:lnTo>
                <a:lnTo>
                  <a:pt x="70561" y="286020"/>
                </a:lnTo>
                <a:lnTo>
                  <a:pt x="82493" y="292870"/>
                </a:lnTo>
                <a:lnTo>
                  <a:pt x="95078" y="298576"/>
                </a:lnTo>
                <a:lnTo>
                  <a:pt x="108254" y="303068"/>
                </a:lnTo>
                <a:lnTo>
                  <a:pt x="121959" y="306278"/>
                </a:lnTo>
                <a:lnTo>
                  <a:pt x="136132" y="308139"/>
                </a:lnTo>
                <a:lnTo>
                  <a:pt x="147827" y="308609"/>
                </a:lnTo>
                <a:lnTo>
                  <a:pt x="162238" y="307881"/>
                </a:lnTo>
                <a:lnTo>
                  <a:pt x="176244" y="305740"/>
                </a:lnTo>
                <a:lnTo>
                  <a:pt x="189782" y="302257"/>
                </a:lnTo>
                <a:lnTo>
                  <a:pt x="202789" y="297499"/>
                </a:lnTo>
                <a:lnTo>
                  <a:pt x="215202" y="291537"/>
                </a:lnTo>
                <a:lnTo>
                  <a:pt x="226958" y="284439"/>
                </a:lnTo>
                <a:lnTo>
                  <a:pt x="237993" y="276273"/>
                </a:lnTo>
                <a:lnTo>
                  <a:pt x="248245" y="267109"/>
                </a:lnTo>
                <a:lnTo>
                  <a:pt x="257651" y="257016"/>
                </a:lnTo>
                <a:lnTo>
                  <a:pt x="266147" y="246063"/>
                </a:lnTo>
                <a:lnTo>
                  <a:pt x="273671" y="234318"/>
                </a:lnTo>
                <a:lnTo>
                  <a:pt x="280159" y="221850"/>
                </a:lnTo>
                <a:lnTo>
                  <a:pt x="285548" y="208729"/>
                </a:lnTo>
                <a:lnTo>
                  <a:pt x="289775" y="195023"/>
                </a:lnTo>
                <a:lnTo>
                  <a:pt x="292777" y="180801"/>
                </a:lnTo>
                <a:lnTo>
                  <a:pt x="294491" y="166132"/>
                </a:lnTo>
                <a:lnTo>
                  <a:pt x="294894" y="154686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749544" y="4089145"/>
            <a:ext cx="294894" cy="308609"/>
          </a:xfrm>
          <a:custGeom>
            <a:avLst/>
            <a:gdLst/>
            <a:ahLst/>
            <a:cxnLst/>
            <a:rect l="l" t="t" r="r" b="b"/>
            <a:pathLst>
              <a:path w="294894" h="308609">
                <a:moveTo>
                  <a:pt x="294894" y="154686"/>
                </a:moveTo>
                <a:lnTo>
                  <a:pt x="294208" y="139632"/>
                </a:lnTo>
                <a:lnTo>
                  <a:pt x="292193" y="124987"/>
                </a:lnTo>
                <a:lnTo>
                  <a:pt x="288911" y="110815"/>
                </a:lnTo>
                <a:lnTo>
                  <a:pt x="284425" y="97187"/>
                </a:lnTo>
                <a:lnTo>
                  <a:pt x="278797" y="84167"/>
                </a:lnTo>
                <a:lnTo>
                  <a:pt x="272090" y="71825"/>
                </a:lnTo>
                <a:lnTo>
                  <a:pt x="264366" y="60227"/>
                </a:lnTo>
                <a:lnTo>
                  <a:pt x="255689" y="49441"/>
                </a:lnTo>
                <a:lnTo>
                  <a:pt x="246121" y="39535"/>
                </a:lnTo>
                <a:lnTo>
                  <a:pt x="235724" y="30575"/>
                </a:lnTo>
                <a:lnTo>
                  <a:pt x="224560" y="22629"/>
                </a:lnTo>
                <a:lnTo>
                  <a:pt x="212694" y="15765"/>
                </a:lnTo>
                <a:lnTo>
                  <a:pt x="200186" y="10050"/>
                </a:lnTo>
                <a:lnTo>
                  <a:pt x="187101" y="5551"/>
                </a:lnTo>
                <a:lnTo>
                  <a:pt x="173500" y="2336"/>
                </a:lnTo>
                <a:lnTo>
                  <a:pt x="159445" y="472"/>
                </a:lnTo>
                <a:lnTo>
                  <a:pt x="147827" y="0"/>
                </a:lnTo>
                <a:lnTo>
                  <a:pt x="133481" y="721"/>
                </a:lnTo>
                <a:lnTo>
                  <a:pt x="119520" y="2842"/>
                </a:lnTo>
                <a:lnTo>
                  <a:pt x="106010" y="6294"/>
                </a:lnTo>
                <a:lnTo>
                  <a:pt x="93014" y="11012"/>
                </a:lnTo>
                <a:lnTo>
                  <a:pt x="80596" y="16928"/>
                </a:lnTo>
                <a:lnTo>
                  <a:pt x="68821" y="23974"/>
                </a:lnTo>
                <a:lnTo>
                  <a:pt x="57753" y="32085"/>
                </a:lnTo>
                <a:lnTo>
                  <a:pt x="47455" y="41194"/>
                </a:lnTo>
                <a:lnTo>
                  <a:pt x="37991" y="51232"/>
                </a:lnTo>
                <a:lnTo>
                  <a:pt x="29426" y="62135"/>
                </a:lnTo>
                <a:lnTo>
                  <a:pt x="21824" y="73833"/>
                </a:lnTo>
                <a:lnTo>
                  <a:pt x="15249" y="86262"/>
                </a:lnTo>
                <a:lnTo>
                  <a:pt x="9764" y="99353"/>
                </a:lnTo>
                <a:lnTo>
                  <a:pt x="5435" y="113040"/>
                </a:lnTo>
                <a:lnTo>
                  <a:pt x="2324" y="127255"/>
                </a:lnTo>
                <a:lnTo>
                  <a:pt x="496" y="141933"/>
                </a:lnTo>
                <a:lnTo>
                  <a:pt x="0" y="154686"/>
                </a:lnTo>
                <a:lnTo>
                  <a:pt x="685" y="169612"/>
                </a:lnTo>
                <a:lnTo>
                  <a:pt x="2702" y="184147"/>
                </a:lnTo>
                <a:lnTo>
                  <a:pt x="5988" y="198221"/>
                </a:lnTo>
                <a:lnTo>
                  <a:pt x="10481" y="211766"/>
                </a:lnTo>
                <a:lnTo>
                  <a:pt x="16120" y="224713"/>
                </a:lnTo>
                <a:lnTo>
                  <a:pt x="22843" y="236995"/>
                </a:lnTo>
                <a:lnTo>
                  <a:pt x="30588" y="248542"/>
                </a:lnTo>
                <a:lnTo>
                  <a:pt x="39294" y="259287"/>
                </a:lnTo>
                <a:lnTo>
                  <a:pt x="48900" y="269160"/>
                </a:lnTo>
                <a:lnTo>
                  <a:pt x="59342" y="278094"/>
                </a:lnTo>
                <a:lnTo>
                  <a:pt x="70561" y="286020"/>
                </a:lnTo>
                <a:lnTo>
                  <a:pt x="82493" y="292870"/>
                </a:lnTo>
                <a:lnTo>
                  <a:pt x="95078" y="298576"/>
                </a:lnTo>
                <a:lnTo>
                  <a:pt x="108254" y="303068"/>
                </a:lnTo>
                <a:lnTo>
                  <a:pt x="121959" y="306278"/>
                </a:lnTo>
                <a:lnTo>
                  <a:pt x="136132" y="308139"/>
                </a:lnTo>
                <a:lnTo>
                  <a:pt x="147827" y="308609"/>
                </a:lnTo>
                <a:lnTo>
                  <a:pt x="162238" y="307881"/>
                </a:lnTo>
                <a:lnTo>
                  <a:pt x="176244" y="305740"/>
                </a:lnTo>
                <a:lnTo>
                  <a:pt x="189782" y="302257"/>
                </a:lnTo>
                <a:lnTo>
                  <a:pt x="202789" y="297499"/>
                </a:lnTo>
                <a:lnTo>
                  <a:pt x="215202" y="291537"/>
                </a:lnTo>
                <a:lnTo>
                  <a:pt x="226958" y="284439"/>
                </a:lnTo>
                <a:lnTo>
                  <a:pt x="237993" y="276273"/>
                </a:lnTo>
                <a:lnTo>
                  <a:pt x="248245" y="267109"/>
                </a:lnTo>
                <a:lnTo>
                  <a:pt x="257651" y="257016"/>
                </a:lnTo>
                <a:lnTo>
                  <a:pt x="266147" y="246063"/>
                </a:lnTo>
                <a:lnTo>
                  <a:pt x="273671" y="234318"/>
                </a:lnTo>
                <a:lnTo>
                  <a:pt x="280159" y="221850"/>
                </a:lnTo>
                <a:lnTo>
                  <a:pt x="285548" y="208729"/>
                </a:lnTo>
                <a:lnTo>
                  <a:pt x="289775" y="195023"/>
                </a:lnTo>
                <a:lnTo>
                  <a:pt x="292777" y="180801"/>
                </a:lnTo>
                <a:lnTo>
                  <a:pt x="294491" y="166132"/>
                </a:lnTo>
                <a:lnTo>
                  <a:pt x="294894" y="154686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997194" y="4841239"/>
            <a:ext cx="156972" cy="109727"/>
          </a:xfrm>
          <a:custGeom>
            <a:avLst/>
            <a:gdLst/>
            <a:ahLst/>
            <a:cxnLst/>
            <a:rect l="l" t="t" r="r" b="b"/>
            <a:pathLst>
              <a:path w="156972" h="109727">
                <a:moveTo>
                  <a:pt x="156972" y="67818"/>
                </a:moveTo>
                <a:lnTo>
                  <a:pt x="109727" y="0"/>
                </a:lnTo>
                <a:lnTo>
                  <a:pt x="0" y="54101"/>
                </a:lnTo>
                <a:lnTo>
                  <a:pt x="109727" y="109727"/>
                </a:lnTo>
                <a:lnTo>
                  <a:pt x="156972" y="67818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974334" y="4230115"/>
            <a:ext cx="93725" cy="173736"/>
          </a:xfrm>
          <a:custGeom>
            <a:avLst/>
            <a:gdLst/>
            <a:ahLst/>
            <a:cxnLst/>
            <a:rect l="l" t="t" r="r" b="b"/>
            <a:pathLst>
              <a:path w="93725" h="173736">
                <a:moveTo>
                  <a:pt x="48005" y="0"/>
                </a:moveTo>
                <a:lnTo>
                  <a:pt x="0" y="140208"/>
                </a:lnTo>
                <a:lnTo>
                  <a:pt x="74675" y="173736"/>
                </a:lnTo>
                <a:lnTo>
                  <a:pt x="93725" y="3048"/>
                </a:lnTo>
                <a:lnTo>
                  <a:pt x="48005" y="0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571236" y="4643120"/>
            <a:ext cx="531113" cy="552450"/>
          </a:xfrm>
          <a:custGeom>
            <a:avLst/>
            <a:gdLst/>
            <a:ahLst/>
            <a:cxnLst/>
            <a:rect l="l" t="t" r="r" b="b"/>
            <a:pathLst>
              <a:path w="531113" h="552450">
                <a:moveTo>
                  <a:pt x="531113" y="276605"/>
                </a:moveTo>
                <a:lnTo>
                  <a:pt x="530233" y="253866"/>
                </a:lnTo>
                <a:lnTo>
                  <a:pt x="527639" y="231642"/>
                </a:lnTo>
                <a:lnTo>
                  <a:pt x="523398" y="210005"/>
                </a:lnTo>
                <a:lnTo>
                  <a:pt x="517580" y="189024"/>
                </a:lnTo>
                <a:lnTo>
                  <a:pt x="510254" y="168771"/>
                </a:lnTo>
                <a:lnTo>
                  <a:pt x="501487" y="149314"/>
                </a:lnTo>
                <a:lnTo>
                  <a:pt x="491349" y="130725"/>
                </a:lnTo>
                <a:lnTo>
                  <a:pt x="479907" y="113074"/>
                </a:lnTo>
                <a:lnTo>
                  <a:pt x="467231" y="96431"/>
                </a:lnTo>
                <a:lnTo>
                  <a:pt x="453389" y="80867"/>
                </a:lnTo>
                <a:lnTo>
                  <a:pt x="438450" y="66451"/>
                </a:lnTo>
                <a:lnTo>
                  <a:pt x="422483" y="53254"/>
                </a:lnTo>
                <a:lnTo>
                  <a:pt x="405555" y="41347"/>
                </a:lnTo>
                <a:lnTo>
                  <a:pt x="387736" y="30799"/>
                </a:lnTo>
                <a:lnTo>
                  <a:pt x="369093" y="21681"/>
                </a:lnTo>
                <a:lnTo>
                  <a:pt x="349697" y="14063"/>
                </a:lnTo>
                <a:lnTo>
                  <a:pt x="329614" y="8016"/>
                </a:lnTo>
                <a:lnTo>
                  <a:pt x="308914" y="3609"/>
                </a:lnTo>
                <a:lnTo>
                  <a:pt x="287666" y="914"/>
                </a:lnTo>
                <a:lnTo>
                  <a:pt x="265938" y="0"/>
                </a:lnTo>
                <a:lnTo>
                  <a:pt x="244100" y="914"/>
                </a:lnTo>
                <a:lnTo>
                  <a:pt x="222754" y="3609"/>
                </a:lnTo>
                <a:lnTo>
                  <a:pt x="201967" y="8016"/>
                </a:lnTo>
                <a:lnTo>
                  <a:pt x="181807" y="14063"/>
                </a:lnTo>
                <a:lnTo>
                  <a:pt x="162341" y="21681"/>
                </a:lnTo>
                <a:lnTo>
                  <a:pt x="143639" y="30799"/>
                </a:lnTo>
                <a:lnTo>
                  <a:pt x="125767" y="41347"/>
                </a:lnTo>
                <a:lnTo>
                  <a:pt x="108795" y="53254"/>
                </a:lnTo>
                <a:lnTo>
                  <a:pt x="92789" y="66451"/>
                </a:lnTo>
                <a:lnTo>
                  <a:pt x="77819" y="80867"/>
                </a:lnTo>
                <a:lnTo>
                  <a:pt x="63951" y="96431"/>
                </a:lnTo>
                <a:lnTo>
                  <a:pt x="51255" y="113074"/>
                </a:lnTo>
                <a:lnTo>
                  <a:pt x="39797" y="130725"/>
                </a:lnTo>
                <a:lnTo>
                  <a:pt x="29647" y="149314"/>
                </a:lnTo>
                <a:lnTo>
                  <a:pt x="20871" y="168771"/>
                </a:lnTo>
                <a:lnTo>
                  <a:pt x="13539" y="189024"/>
                </a:lnTo>
                <a:lnTo>
                  <a:pt x="7717" y="210005"/>
                </a:lnTo>
                <a:lnTo>
                  <a:pt x="3475" y="231642"/>
                </a:lnTo>
                <a:lnTo>
                  <a:pt x="880" y="253866"/>
                </a:lnTo>
                <a:lnTo>
                  <a:pt x="0" y="276605"/>
                </a:lnTo>
                <a:lnTo>
                  <a:pt x="880" y="299237"/>
                </a:lnTo>
                <a:lnTo>
                  <a:pt x="3475" y="321362"/>
                </a:lnTo>
                <a:lnTo>
                  <a:pt x="7717" y="342912"/>
                </a:lnTo>
                <a:lnTo>
                  <a:pt x="13539" y="363815"/>
                </a:lnTo>
                <a:lnTo>
                  <a:pt x="20871" y="384000"/>
                </a:lnTo>
                <a:lnTo>
                  <a:pt x="29647" y="403396"/>
                </a:lnTo>
                <a:lnTo>
                  <a:pt x="39797" y="421933"/>
                </a:lnTo>
                <a:lnTo>
                  <a:pt x="51255" y="439539"/>
                </a:lnTo>
                <a:lnTo>
                  <a:pt x="63951" y="456145"/>
                </a:lnTo>
                <a:lnTo>
                  <a:pt x="77819" y="471677"/>
                </a:lnTo>
                <a:lnTo>
                  <a:pt x="92789" y="486067"/>
                </a:lnTo>
                <a:lnTo>
                  <a:pt x="108795" y="499244"/>
                </a:lnTo>
                <a:lnTo>
                  <a:pt x="125767" y="511135"/>
                </a:lnTo>
                <a:lnTo>
                  <a:pt x="143639" y="521671"/>
                </a:lnTo>
                <a:lnTo>
                  <a:pt x="162341" y="530780"/>
                </a:lnTo>
                <a:lnTo>
                  <a:pt x="181807" y="538392"/>
                </a:lnTo>
                <a:lnTo>
                  <a:pt x="201967" y="544436"/>
                </a:lnTo>
                <a:lnTo>
                  <a:pt x="222754" y="548841"/>
                </a:lnTo>
                <a:lnTo>
                  <a:pt x="244100" y="551535"/>
                </a:lnTo>
                <a:lnTo>
                  <a:pt x="265938" y="552450"/>
                </a:lnTo>
                <a:lnTo>
                  <a:pt x="287666" y="551535"/>
                </a:lnTo>
                <a:lnTo>
                  <a:pt x="308914" y="548841"/>
                </a:lnTo>
                <a:lnTo>
                  <a:pt x="329614" y="544436"/>
                </a:lnTo>
                <a:lnTo>
                  <a:pt x="349697" y="538392"/>
                </a:lnTo>
                <a:lnTo>
                  <a:pt x="369093" y="530780"/>
                </a:lnTo>
                <a:lnTo>
                  <a:pt x="387736" y="521671"/>
                </a:lnTo>
                <a:lnTo>
                  <a:pt x="405555" y="511135"/>
                </a:lnTo>
                <a:lnTo>
                  <a:pt x="422483" y="499244"/>
                </a:lnTo>
                <a:lnTo>
                  <a:pt x="438450" y="486067"/>
                </a:lnTo>
                <a:lnTo>
                  <a:pt x="453389" y="471677"/>
                </a:lnTo>
                <a:lnTo>
                  <a:pt x="467231" y="456145"/>
                </a:lnTo>
                <a:lnTo>
                  <a:pt x="479907" y="439539"/>
                </a:lnTo>
                <a:lnTo>
                  <a:pt x="491349" y="421933"/>
                </a:lnTo>
                <a:lnTo>
                  <a:pt x="501487" y="403396"/>
                </a:lnTo>
                <a:lnTo>
                  <a:pt x="510254" y="384000"/>
                </a:lnTo>
                <a:lnTo>
                  <a:pt x="517580" y="363815"/>
                </a:lnTo>
                <a:lnTo>
                  <a:pt x="523398" y="342912"/>
                </a:lnTo>
                <a:lnTo>
                  <a:pt x="527639" y="321362"/>
                </a:lnTo>
                <a:lnTo>
                  <a:pt x="530233" y="299237"/>
                </a:lnTo>
                <a:lnTo>
                  <a:pt x="531113" y="276605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571236" y="4643120"/>
            <a:ext cx="531113" cy="552450"/>
          </a:xfrm>
          <a:custGeom>
            <a:avLst/>
            <a:gdLst/>
            <a:ahLst/>
            <a:cxnLst/>
            <a:rect l="l" t="t" r="r" b="b"/>
            <a:pathLst>
              <a:path w="531113" h="552450">
                <a:moveTo>
                  <a:pt x="531113" y="276605"/>
                </a:moveTo>
                <a:lnTo>
                  <a:pt x="530233" y="253866"/>
                </a:lnTo>
                <a:lnTo>
                  <a:pt x="527639" y="231642"/>
                </a:lnTo>
                <a:lnTo>
                  <a:pt x="523398" y="210005"/>
                </a:lnTo>
                <a:lnTo>
                  <a:pt x="517580" y="189024"/>
                </a:lnTo>
                <a:lnTo>
                  <a:pt x="510254" y="168771"/>
                </a:lnTo>
                <a:lnTo>
                  <a:pt x="501487" y="149314"/>
                </a:lnTo>
                <a:lnTo>
                  <a:pt x="491349" y="130725"/>
                </a:lnTo>
                <a:lnTo>
                  <a:pt x="479907" y="113074"/>
                </a:lnTo>
                <a:lnTo>
                  <a:pt x="467231" y="96431"/>
                </a:lnTo>
                <a:lnTo>
                  <a:pt x="453389" y="80867"/>
                </a:lnTo>
                <a:lnTo>
                  <a:pt x="438450" y="66451"/>
                </a:lnTo>
                <a:lnTo>
                  <a:pt x="422483" y="53254"/>
                </a:lnTo>
                <a:lnTo>
                  <a:pt x="405555" y="41347"/>
                </a:lnTo>
                <a:lnTo>
                  <a:pt x="387736" y="30799"/>
                </a:lnTo>
                <a:lnTo>
                  <a:pt x="369093" y="21681"/>
                </a:lnTo>
                <a:lnTo>
                  <a:pt x="349697" y="14063"/>
                </a:lnTo>
                <a:lnTo>
                  <a:pt x="329614" y="8016"/>
                </a:lnTo>
                <a:lnTo>
                  <a:pt x="308914" y="3609"/>
                </a:lnTo>
                <a:lnTo>
                  <a:pt x="287666" y="914"/>
                </a:lnTo>
                <a:lnTo>
                  <a:pt x="265938" y="0"/>
                </a:lnTo>
                <a:lnTo>
                  <a:pt x="244100" y="914"/>
                </a:lnTo>
                <a:lnTo>
                  <a:pt x="222754" y="3609"/>
                </a:lnTo>
                <a:lnTo>
                  <a:pt x="201967" y="8016"/>
                </a:lnTo>
                <a:lnTo>
                  <a:pt x="181807" y="14063"/>
                </a:lnTo>
                <a:lnTo>
                  <a:pt x="162341" y="21681"/>
                </a:lnTo>
                <a:lnTo>
                  <a:pt x="143639" y="30799"/>
                </a:lnTo>
                <a:lnTo>
                  <a:pt x="125767" y="41347"/>
                </a:lnTo>
                <a:lnTo>
                  <a:pt x="108795" y="53254"/>
                </a:lnTo>
                <a:lnTo>
                  <a:pt x="92789" y="66451"/>
                </a:lnTo>
                <a:lnTo>
                  <a:pt x="77819" y="80867"/>
                </a:lnTo>
                <a:lnTo>
                  <a:pt x="63951" y="96431"/>
                </a:lnTo>
                <a:lnTo>
                  <a:pt x="51255" y="113074"/>
                </a:lnTo>
                <a:lnTo>
                  <a:pt x="39797" y="130725"/>
                </a:lnTo>
                <a:lnTo>
                  <a:pt x="29647" y="149314"/>
                </a:lnTo>
                <a:lnTo>
                  <a:pt x="20871" y="168771"/>
                </a:lnTo>
                <a:lnTo>
                  <a:pt x="13539" y="189024"/>
                </a:lnTo>
                <a:lnTo>
                  <a:pt x="7717" y="210005"/>
                </a:lnTo>
                <a:lnTo>
                  <a:pt x="3475" y="231642"/>
                </a:lnTo>
                <a:lnTo>
                  <a:pt x="880" y="253866"/>
                </a:lnTo>
                <a:lnTo>
                  <a:pt x="0" y="276605"/>
                </a:lnTo>
                <a:lnTo>
                  <a:pt x="880" y="299237"/>
                </a:lnTo>
                <a:lnTo>
                  <a:pt x="3475" y="321362"/>
                </a:lnTo>
                <a:lnTo>
                  <a:pt x="7717" y="342912"/>
                </a:lnTo>
                <a:lnTo>
                  <a:pt x="13539" y="363815"/>
                </a:lnTo>
                <a:lnTo>
                  <a:pt x="20871" y="384000"/>
                </a:lnTo>
                <a:lnTo>
                  <a:pt x="29647" y="403396"/>
                </a:lnTo>
                <a:lnTo>
                  <a:pt x="39797" y="421933"/>
                </a:lnTo>
                <a:lnTo>
                  <a:pt x="51255" y="439539"/>
                </a:lnTo>
                <a:lnTo>
                  <a:pt x="63951" y="456145"/>
                </a:lnTo>
                <a:lnTo>
                  <a:pt x="77819" y="471677"/>
                </a:lnTo>
                <a:lnTo>
                  <a:pt x="92789" y="486067"/>
                </a:lnTo>
                <a:lnTo>
                  <a:pt x="108795" y="499244"/>
                </a:lnTo>
                <a:lnTo>
                  <a:pt x="125767" y="511135"/>
                </a:lnTo>
                <a:lnTo>
                  <a:pt x="143639" y="521671"/>
                </a:lnTo>
                <a:lnTo>
                  <a:pt x="162341" y="530780"/>
                </a:lnTo>
                <a:lnTo>
                  <a:pt x="181807" y="538392"/>
                </a:lnTo>
                <a:lnTo>
                  <a:pt x="201967" y="544436"/>
                </a:lnTo>
                <a:lnTo>
                  <a:pt x="222754" y="548841"/>
                </a:lnTo>
                <a:lnTo>
                  <a:pt x="244100" y="551535"/>
                </a:lnTo>
                <a:lnTo>
                  <a:pt x="265938" y="552450"/>
                </a:lnTo>
                <a:lnTo>
                  <a:pt x="287666" y="551535"/>
                </a:lnTo>
                <a:lnTo>
                  <a:pt x="308914" y="548841"/>
                </a:lnTo>
                <a:lnTo>
                  <a:pt x="329614" y="544436"/>
                </a:lnTo>
                <a:lnTo>
                  <a:pt x="349697" y="538392"/>
                </a:lnTo>
                <a:lnTo>
                  <a:pt x="369093" y="530780"/>
                </a:lnTo>
                <a:lnTo>
                  <a:pt x="387736" y="521671"/>
                </a:lnTo>
                <a:lnTo>
                  <a:pt x="405555" y="511135"/>
                </a:lnTo>
                <a:lnTo>
                  <a:pt x="422483" y="499244"/>
                </a:lnTo>
                <a:lnTo>
                  <a:pt x="438450" y="486067"/>
                </a:lnTo>
                <a:lnTo>
                  <a:pt x="453389" y="471677"/>
                </a:lnTo>
                <a:lnTo>
                  <a:pt x="467231" y="456145"/>
                </a:lnTo>
                <a:lnTo>
                  <a:pt x="479907" y="439539"/>
                </a:lnTo>
                <a:lnTo>
                  <a:pt x="491349" y="421933"/>
                </a:lnTo>
                <a:lnTo>
                  <a:pt x="501487" y="403396"/>
                </a:lnTo>
                <a:lnTo>
                  <a:pt x="510254" y="384000"/>
                </a:lnTo>
                <a:lnTo>
                  <a:pt x="517580" y="363815"/>
                </a:lnTo>
                <a:lnTo>
                  <a:pt x="523398" y="342912"/>
                </a:lnTo>
                <a:lnTo>
                  <a:pt x="527639" y="321362"/>
                </a:lnTo>
                <a:lnTo>
                  <a:pt x="530233" y="299237"/>
                </a:lnTo>
                <a:lnTo>
                  <a:pt x="531113" y="276605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629910" y="4273549"/>
            <a:ext cx="531113" cy="553212"/>
          </a:xfrm>
          <a:custGeom>
            <a:avLst/>
            <a:gdLst/>
            <a:ahLst/>
            <a:cxnLst/>
            <a:rect l="l" t="t" r="r" b="b"/>
            <a:pathLst>
              <a:path w="531113" h="553212">
                <a:moveTo>
                  <a:pt x="531113" y="276605"/>
                </a:moveTo>
                <a:lnTo>
                  <a:pt x="530233" y="253866"/>
                </a:lnTo>
                <a:lnTo>
                  <a:pt x="527639" y="231642"/>
                </a:lnTo>
                <a:lnTo>
                  <a:pt x="523398" y="210005"/>
                </a:lnTo>
                <a:lnTo>
                  <a:pt x="517580" y="189024"/>
                </a:lnTo>
                <a:lnTo>
                  <a:pt x="510254" y="168771"/>
                </a:lnTo>
                <a:lnTo>
                  <a:pt x="501487" y="149314"/>
                </a:lnTo>
                <a:lnTo>
                  <a:pt x="491349" y="130725"/>
                </a:lnTo>
                <a:lnTo>
                  <a:pt x="479907" y="113074"/>
                </a:lnTo>
                <a:lnTo>
                  <a:pt x="467231" y="96431"/>
                </a:lnTo>
                <a:lnTo>
                  <a:pt x="453389" y="80867"/>
                </a:lnTo>
                <a:lnTo>
                  <a:pt x="438450" y="66451"/>
                </a:lnTo>
                <a:lnTo>
                  <a:pt x="422483" y="53254"/>
                </a:lnTo>
                <a:lnTo>
                  <a:pt x="405555" y="41347"/>
                </a:lnTo>
                <a:lnTo>
                  <a:pt x="387736" y="30799"/>
                </a:lnTo>
                <a:lnTo>
                  <a:pt x="369093" y="21681"/>
                </a:lnTo>
                <a:lnTo>
                  <a:pt x="349697" y="14063"/>
                </a:lnTo>
                <a:lnTo>
                  <a:pt x="329614" y="8016"/>
                </a:lnTo>
                <a:lnTo>
                  <a:pt x="308914" y="3609"/>
                </a:lnTo>
                <a:lnTo>
                  <a:pt x="287666" y="914"/>
                </a:lnTo>
                <a:lnTo>
                  <a:pt x="265938" y="0"/>
                </a:lnTo>
                <a:lnTo>
                  <a:pt x="244100" y="914"/>
                </a:lnTo>
                <a:lnTo>
                  <a:pt x="222754" y="3609"/>
                </a:lnTo>
                <a:lnTo>
                  <a:pt x="201967" y="8016"/>
                </a:lnTo>
                <a:lnTo>
                  <a:pt x="181807" y="14063"/>
                </a:lnTo>
                <a:lnTo>
                  <a:pt x="162341" y="21681"/>
                </a:lnTo>
                <a:lnTo>
                  <a:pt x="143639" y="30799"/>
                </a:lnTo>
                <a:lnTo>
                  <a:pt x="125767" y="41347"/>
                </a:lnTo>
                <a:lnTo>
                  <a:pt x="108795" y="53254"/>
                </a:lnTo>
                <a:lnTo>
                  <a:pt x="92789" y="66451"/>
                </a:lnTo>
                <a:lnTo>
                  <a:pt x="77819" y="80867"/>
                </a:lnTo>
                <a:lnTo>
                  <a:pt x="63951" y="96431"/>
                </a:lnTo>
                <a:lnTo>
                  <a:pt x="51255" y="113074"/>
                </a:lnTo>
                <a:lnTo>
                  <a:pt x="39797" y="130725"/>
                </a:lnTo>
                <a:lnTo>
                  <a:pt x="29647" y="149314"/>
                </a:lnTo>
                <a:lnTo>
                  <a:pt x="20871" y="168771"/>
                </a:lnTo>
                <a:lnTo>
                  <a:pt x="13539" y="189024"/>
                </a:lnTo>
                <a:lnTo>
                  <a:pt x="7717" y="210005"/>
                </a:lnTo>
                <a:lnTo>
                  <a:pt x="3475" y="231642"/>
                </a:lnTo>
                <a:lnTo>
                  <a:pt x="880" y="253866"/>
                </a:lnTo>
                <a:lnTo>
                  <a:pt x="0" y="276605"/>
                </a:lnTo>
                <a:lnTo>
                  <a:pt x="880" y="299345"/>
                </a:lnTo>
                <a:lnTo>
                  <a:pt x="3475" y="321569"/>
                </a:lnTo>
                <a:lnTo>
                  <a:pt x="7717" y="343206"/>
                </a:lnTo>
                <a:lnTo>
                  <a:pt x="13539" y="364187"/>
                </a:lnTo>
                <a:lnTo>
                  <a:pt x="20871" y="384440"/>
                </a:lnTo>
                <a:lnTo>
                  <a:pt x="29647" y="403897"/>
                </a:lnTo>
                <a:lnTo>
                  <a:pt x="39797" y="422486"/>
                </a:lnTo>
                <a:lnTo>
                  <a:pt x="51255" y="440137"/>
                </a:lnTo>
                <a:lnTo>
                  <a:pt x="63951" y="456780"/>
                </a:lnTo>
                <a:lnTo>
                  <a:pt x="77819" y="472344"/>
                </a:lnTo>
                <a:lnTo>
                  <a:pt x="92789" y="486760"/>
                </a:lnTo>
                <a:lnTo>
                  <a:pt x="108795" y="499957"/>
                </a:lnTo>
                <a:lnTo>
                  <a:pt x="125767" y="511864"/>
                </a:lnTo>
                <a:lnTo>
                  <a:pt x="143639" y="522412"/>
                </a:lnTo>
                <a:lnTo>
                  <a:pt x="162341" y="531530"/>
                </a:lnTo>
                <a:lnTo>
                  <a:pt x="181807" y="539148"/>
                </a:lnTo>
                <a:lnTo>
                  <a:pt x="201967" y="545195"/>
                </a:lnTo>
                <a:lnTo>
                  <a:pt x="222754" y="549602"/>
                </a:lnTo>
                <a:lnTo>
                  <a:pt x="244100" y="552297"/>
                </a:lnTo>
                <a:lnTo>
                  <a:pt x="265938" y="553212"/>
                </a:lnTo>
                <a:lnTo>
                  <a:pt x="287666" y="552297"/>
                </a:lnTo>
                <a:lnTo>
                  <a:pt x="308914" y="549602"/>
                </a:lnTo>
                <a:lnTo>
                  <a:pt x="329614" y="545195"/>
                </a:lnTo>
                <a:lnTo>
                  <a:pt x="349697" y="539148"/>
                </a:lnTo>
                <a:lnTo>
                  <a:pt x="369093" y="531530"/>
                </a:lnTo>
                <a:lnTo>
                  <a:pt x="387736" y="522412"/>
                </a:lnTo>
                <a:lnTo>
                  <a:pt x="405555" y="511864"/>
                </a:lnTo>
                <a:lnTo>
                  <a:pt x="422483" y="499957"/>
                </a:lnTo>
                <a:lnTo>
                  <a:pt x="438450" y="486760"/>
                </a:lnTo>
                <a:lnTo>
                  <a:pt x="453389" y="472344"/>
                </a:lnTo>
                <a:lnTo>
                  <a:pt x="467231" y="456780"/>
                </a:lnTo>
                <a:lnTo>
                  <a:pt x="479907" y="440137"/>
                </a:lnTo>
                <a:lnTo>
                  <a:pt x="491349" y="422486"/>
                </a:lnTo>
                <a:lnTo>
                  <a:pt x="501487" y="403897"/>
                </a:lnTo>
                <a:lnTo>
                  <a:pt x="510254" y="384440"/>
                </a:lnTo>
                <a:lnTo>
                  <a:pt x="517580" y="364187"/>
                </a:lnTo>
                <a:lnTo>
                  <a:pt x="523398" y="343206"/>
                </a:lnTo>
                <a:lnTo>
                  <a:pt x="527639" y="321569"/>
                </a:lnTo>
                <a:lnTo>
                  <a:pt x="530233" y="299345"/>
                </a:lnTo>
                <a:lnTo>
                  <a:pt x="531113" y="276605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629910" y="4273549"/>
            <a:ext cx="531113" cy="553212"/>
          </a:xfrm>
          <a:custGeom>
            <a:avLst/>
            <a:gdLst/>
            <a:ahLst/>
            <a:cxnLst/>
            <a:rect l="l" t="t" r="r" b="b"/>
            <a:pathLst>
              <a:path w="531113" h="553212">
                <a:moveTo>
                  <a:pt x="531113" y="276605"/>
                </a:moveTo>
                <a:lnTo>
                  <a:pt x="530233" y="253866"/>
                </a:lnTo>
                <a:lnTo>
                  <a:pt x="527639" y="231642"/>
                </a:lnTo>
                <a:lnTo>
                  <a:pt x="523398" y="210005"/>
                </a:lnTo>
                <a:lnTo>
                  <a:pt x="517580" y="189024"/>
                </a:lnTo>
                <a:lnTo>
                  <a:pt x="510254" y="168771"/>
                </a:lnTo>
                <a:lnTo>
                  <a:pt x="501487" y="149314"/>
                </a:lnTo>
                <a:lnTo>
                  <a:pt x="491349" y="130725"/>
                </a:lnTo>
                <a:lnTo>
                  <a:pt x="479907" y="113074"/>
                </a:lnTo>
                <a:lnTo>
                  <a:pt x="467231" y="96431"/>
                </a:lnTo>
                <a:lnTo>
                  <a:pt x="453389" y="80867"/>
                </a:lnTo>
                <a:lnTo>
                  <a:pt x="438450" y="66451"/>
                </a:lnTo>
                <a:lnTo>
                  <a:pt x="422483" y="53254"/>
                </a:lnTo>
                <a:lnTo>
                  <a:pt x="405555" y="41347"/>
                </a:lnTo>
                <a:lnTo>
                  <a:pt x="387736" y="30799"/>
                </a:lnTo>
                <a:lnTo>
                  <a:pt x="369093" y="21681"/>
                </a:lnTo>
                <a:lnTo>
                  <a:pt x="349697" y="14063"/>
                </a:lnTo>
                <a:lnTo>
                  <a:pt x="329614" y="8016"/>
                </a:lnTo>
                <a:lnTo>
                  <a:pt x="308914" y="3609"/>
                </a:lnTo>
                <a:lnTo>
                  <a:pt x="287666" y="914"/>
                </a:lnTo>
                <a:lnTo>
                  <a:pt x="265938" y="0"/>
                </a:lnTo>
                <a:lnTo>
                  <a:pt x="244100" y="914"/>
                </a:lnTo>
                <a:lnTo>
                  <a:pt x="222754" y="3609"/>
                </a:lnTo>
                <a:lnTo>
                  <a:pt x="201967" y="8016"/>
                </a:lnTo>
                <a:lnTo>
                  <a:pt x="181807" y="14063"/>
                </a:lnTo>
                <a:lnTo>
                  <a:pt x="162341" y="21681"/>
                </a:lnTo>
                <a:lnTo>
                  <a:pt x="143639" y="30799"/>
                </a:lnTo>
                <a:lnTo>
                  <a:pt x="125767" y="41347"/>
                </a:lnTo>
                <a:lnTo>
                  <a:pt x="108795" y="53254"/>
                </a:lnTo>
                <a:lnTo>
                  <a:pt x="92789" y="66451"/>
                </a:lnTo>
                <a:lnTo>
                  <a:pt x="77819" y="80867"/>
                </a:lnTo>
                <a:lnTo>
                  <a:pt x="63951" y="96431"/>
                </a:lnTo>
                <a:lnTo>
                  <a:pt x="51255" y="113074"/>
                </a:lnTo>
                <a:lnTo>
                  <a:pt x="39797" y="130725"/>
                </a:lnTo>
                <a:lnTo>
                  <a:pt x="29647" y="149314"/>
                </a:lnTo>
                <a:lnTo>
                  <a:pt x="20871" y="168771"/>
                </a:lnTo>
                <a:lnTo>
                  <a:pt x="13539" y="189024"/>
                </a:lnTo>
                <a:lnTo>
                  <a:pt x="7717" y="210005"/>
                </a:lnTo>
                <a:lnTo>
                  <a:pt x="3475" y="231642"/>
                </a:lnTo>
                <a:lnTo>
                  <a:pt x="880" y="253866"/>
                </a:lnTo>
                <a:lnTo>
                  <a:pt x="0" y="276605"/>
                </a:lnTo>
                <a:lnTo>
                  <a:pt x="880" y="299345"/>
                </a:lnTo>
                <a:lnTo>
                  <a:pt x="3475" y="321569"/>
                </a:lnTo>
                <a:lnTo>
                  <a:pt x="7717" y="343206"/>
                </a:lnTo>
                <a:lnTo>
                  <a:pt x="13539" y="364187"/>
                </a:lnTo>
                <a:lnTo>
                  <a:pt x="20871" y="384440"/>
                </a:lnTo>
                <a:lnTo>
                  <a:pt x="29647" y="403897"/>
                </a:lnTo>
                <a:lnTo>
                  <a:pt x="39797" y="422486"/>
                </a:lnTo>
                <a:lnTo>
                  <a:pt x="51255" y="440137"/>
                </a:lnTo>
                <a:lnTo>
                  <a:pt x="63951" y="456780"/>
                </a:lnTo>
                <a:lnTo>
                  <a:pt x="77819" y="472344"/>
                </a:lnTo>
                <a:lnTo>
                  <a:pt x="92789" y="486760"/>
                </a:lnTo>
                <a:lnTo>
                  <a:pt x="108795" y="499957"/>
                </a:lnTo>
                <a:lnTo>
                  <a:pt x="125767" y="511864"/>
                </a:lnTo>
                <a:lnTo>
                  <a:pt x="143639" y="522412"/>
                </a:lnTo>
                <a:lnTo>
                  <a:pt x="162341" y="531530"/>
                </a:lnTo>
                <a:lnTo>
                  <a:pt x="181807" y="539148"/>
                </a:lnTo>
                <a:lnTo>
                  <a:pt x="201967" y="545195"/>
                </a:lnTo>
                <a:lnTo>
                  <a:pt x="222754" y="549602"/>
                </a:lnTo>
                <a:lnTo>
                  <a:pt x="244100" y="552297"/>
                </a:lnTo>
                <a:lnTo>
                  <a:pt x="265938" y="553212"/>
                </a:lnTo>
                <a:lnTo>
                  <a:pt x="287666" y="552297"/>
                </a:lnTo>
                <a:lnTo>
                  <a:pt x="308914" y="549602"/>
                </a:lnTo>
                <a:lnTo>
                  <a:pt x="329614" y="545195"/>
                </a:lnTo>
                <a:lnTo>
                  <a:pt x="349697" y="539148"/>
                </a:lnTo>
                <a:lnTo>
                  <a:pt x="369093" y="531530"/>
                </a:lnTo>
                <a:lnTo>
                  <a:pt x="387736" y="522412"/>
                </a:lnTo>
                <a:lnTo>
                  <a:pt x="405555" y="511864"/>
                </a:lnTo>
                <a:lnTo>
                  <a:pt x="422483" y="499957"/>
                </a:lnTo>
                <a:lnTo>
                  <a:pt x="438450" y="486760"/>
                </a:lnTo>
                <a:lnTo>
                  <a:pt x="453389" y="472344"/>
                </a:lnTo>
                <a:lnTo>
                  <a:pt x="467231" y="456780"/>
                </a:lnTo>
                <a:lnTo>
                  <a:pt x="479907" y="440137"/>
                </a:lnTo>
                <a:lnTo>
                  <a:pt x="491349" y="422486"/>
                </a:lnTo>
                <a:lnTo>
                  <a:pt x="501487" y="403897"/>
                </a:lnTo>
                <a:lnTo>
                  <a:pt x="510254" y="384440"/>
                </a:lnTo>
                <a:lnTo>
                  <a:pt x="517580" y="364187"/>
                </a:lnTo>
                <a:lnTo>
                  <a:pt x="523398" y="343206"/>
                </a:lnTo>
                <a:lnTo>
                  <a:pt x="527639" y="321569"/>
                </a:lnTo>
                <a:lnTo>
                  <a:pt x="530233" y="299345"/>
                </a:lnTo>
                <a:lnTo>
                  <a:pt x="531113" y="276605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512562" y="3906265"/>
            <a:ext cx="414527" cy="430530"/>
          </a:xfrm>
          <a:custGeom>
            <a:avLst/>
            <a:gdLst/>
            <a:ahLst/>
            <a:cxnLst/>
            <a:rect l="l" t="t" r="r" b="b"/>
            <a:pathLst>
              <a:path w="414527" h="430530">
                <a:moveTo>
                  <a:pt x="414527" y="215646"/>
                </a:moveTo>
                <a:lnTo>
                  <a:pt x="413839" y="197887"/>
                </a:lnTo>
                <a:lnTo>
                  <a:pt x="411810" y="180536"/>
                </a:lnTo>
                <a:lnTo>
                  <a:pt x="408494" y="163649"/>
                </a:lnTo>
                <a:lnTo>
                  <a:pt x="403945" y="147279"/>
                </a:lnTo>
                <a:lnTo>
                  <a:pt x="398216" y="131480"/>
                </a:lnTo>
                <a:lnTo>
                  <a:pt x="391361" y="116307"/>
                </a:lnTo>
                <a:lnTo>
                  <a:pt x="383434" y="101815"/>
                </a:lnTo>
                <a:lnTo>
                  <a:pt x="374489" y="88056"/>
                </a:lnTo>
                <a:lnTo>
                  <a:pt x="364579" y="75087"/>
                </a:lnTo>
                <a:lnTo>
                  <a:pt x="353758" y="62960"/>
                </a:lnTo>
                <a:lnTo>
                  <a:pt x="342080" y="51730"/>
                </a:lnTo>
                <a:lnTo>
                  <a:pt x="329598" y="41452"/>
                </a:lnTo>
                <a:lnTo>
                  <a:pt x="316366" y="32180"/>
                </a:lnTo>
                <a:lnTo>
                  <a:pt x="302439" y="23968"/>
                </a:lnTo>
                <a:lnTo>
                  <a:pt x="287869" y="16871"/>
                </a:lnTo>
                <a:lnTo>
                  <a:pt x="272710" y="10942"/>
                </a:lnTo>
                <a:lnTo>
                  <a:pt x="257017" y="6236"/>
                </a:lnTo>
                <a:lnTo>
                  <a:pt x="240842" y="2807"/>
                </a:lnTo>
                <a:lnTo>
                  <a:pt x="224240" y="711"/>
                </a:lnTo>
                <a:lnTo>
                  <a:pt x="207263" y="0"/>
                </a:lnTo>
                <a:lnTo>
                  <a:pt x="190287" y="711"/>
                </a:lnTo>
                <a:lnTo>
                  <a:pt x="173685" y="2807"/>
                </a:lnTo>
                <a:lnTo>
                  <a:pt x="157510" y="6236"/>
                </a:lnTo>
                <a:lnTo>
                  <a:pt x="141817" y="10942"/>
                </a:lnTo>
                <a:lnTo>
                  <a:pt x="126658" y="16871"/>
                </a:lnTo>
                <a:lnTo>
                  <a:pt x="112088" y="23968"/>
                </a:lnTo>
                <a:lnTo>
                  <a:pt x="98161" y="32180"/>
                </a:lnTo>
                <a:lnTo>
                  <a:pt x="84929" y="41452"/>
                </a:lnTo>
                <a:lnTo>
                  <a:pt x="72447" y="51730"/>
                </a:lnTo>
                <a:lnTo>
                  <a:pt x="60769" y="62960"/>
                </a:lnTo>
                <a:lnTo>
                  <a:pt x="49948" y="75087"/>
                </a:lnTo>
                <a:lnTo>
                  <a:pt x="40038" y="88056"/>
                </a:lnTo>
                <a:lnTo>
                  <a:pt x="31093" y="101815"/>
                </a:lnTo>
                <a:lnTo>
                  <a:pt x="23166" y="116307"/>
                </a:lnTo>
                <a:lnTo>
                  <a:pt x="16311" y="131480"/>
                </a:lnTo>
                <a:lnTo>
                  <a:pt x="10582" y="147279"/>
                </a:lnTo>
                <a:lnTo>
                  <a:pt x="6033" y="163649"/>
                </a:lnTo>
                <a:lnTo>
                  <a:pt x="2717" y="180536"/>
                </a:lnTo>
                <a:lnTo>
                  <a:pt x="688" y="197887"/>
                </a:lnTo>
                <a:lnTo>
                  <a:pt x="0" y="215646"/>
                </a:lnTo>
                <a:lnTo>
                  <a:pt x="688" y="233296"/>
                </a:lnTo>
                <a:lnTo>
                  <a:pt x="2717" y="250548"/>
                </a:lnTo>
                <a:lnTo>
                  <a:pt x="6033" y="267348"/>
                </a:lnTo>
                <a:lnTo>
                  <a:pt x="10582" y="283640"/>
                </a:lnTo>
                <a:lnTo>
                  <a:pt x="16311" y="299370"/>
                </a:lnTo>
                <a:lnTo>
                  <a:pt x="23166" y="314483"/>
                </a:lnTo>
                <a:lnTo>
                  <a:pt x="31093" y="328924"/>
                </a:lnTo>
                <a:lnTo>
                  <a:pt x="40038" y="342637"/>
                </a:lnTo>
                <a:lnTo>
                  <a:pt x="49948" y="355569"/>
                </a:lnTo>
                <a:lnTo>
                  <a:pt x="60769" y="367664"/>
                </a:lnTo>
                <a:lnTo>
                  <a:pt x="72447" y="378868"/>
                </a:lnTo>
                <a:lnTo>
                  <a:pt x="84929" y="389125"/>
                </a:lnTo>
                <a:lnTo>
                  <a:pt x="98161" y="398381"/>
                </a:lnTo>
                <a:lnTo>
                  <a:pt x="112088" y="406581"/>
                </a:lnTo>
                <a:lnTo>
                  <a:pt x="126658" y="413670"/>
                </a:lnTo>
                <a:lnTo>
                  <a:pt x="141817" y="419593"/>
                </a:lnTo>
                <a:lnTo>
                  <a:pt x="157510" y="424296"/>
                </a:lnTo>
                <a:lnTo>
                  <a:pt x="173685" y="427722"/>
                </a:lnTo>
                <a:lnTo>
                  <a:pt x="190287" y="429819"/>
                </a:lnTo>
                <a:lnTo>
                  <a:pt x="207263" y="430530"/>
                </a:lnTo>
                <a:lnTo>
                  <a:pt x="224240" y="429819"/>
                </a:lnTo>
                <a:lnTo>
                  <a:pt x="240842" y="427722"/>
                </a:lnTo>
                <a:lnTo>
                  <a:pt x="257017" y="424296"/>
                </a:lnTo>
                <a:lnTo>
                  <a:pt x="272710" y="419593"/>
                </a:lnTo>
                <a:lnTo>
                  <a:pt x="287869" y="413670"/>
                </a:lnTo>
                <a:lnTo>
                  <a:pt x="302439" y="406581"/>
                </a:lnTo>
                <a:lnTo>
                  <a:pt x="316366" y="398381"/>
                </a:lnTo>
                <a:lnTo>
                  <a:pt x="329598" y="389125"/>
                </a:lnTo>
                <a:lnTo>
                  <a:pt x="342080" y="378868"/>
                </a:lnTo>
                <a:lnTo>
                  <a:pt x="353758" y="367664"/>
                </a:lnTo>
                <a:lnTo>
                  <a:pt x="364579" y="355569"/>
                </a:lnTo>
                <a:lnTo>
                  <a:pt x="374489" y="342637"/>
                </a:lnTo>
                <a:lnTo>
                  <a:pt x="383434" y="328924"/>
                </a:lnTo>
                <a:lnTo>
                  <a:pt x="391361" y="314483"/>
                </a:lnTo>
                <a:lnTo>
                  <a:pt x="398216" y="299370"/>
                </a:lnTo>
                <a:lnTo>
                  <a:pt x="403945" y="283640"/>
                </a:lnTo>
                <a:lnTo>
                  <a:pt x="408494" y="267348"/>
                </a:lnTo>
                <a:lnTo>
                  <a:pt x="411810" y="250548"/>
                </a:lnTo>
                <a:lnTo>
                  <a:pt x="413839" y="233296"/>
                </a:lnTo>
                <a:lnTo>
                  <a:pt x="414527" y="215646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512562" y="3906265"/>
            <a:ext cx="414527" cy="430530"/>
          </a:xfrm>
          <a:custGeom>
            <a:avLst/>
            <a:gdLst/>
            <a:ahLst/>
            <a:cxnLst/>
            <a:rect l="l" t="t" r="r" b="b"/>
            <a:pathLst>
              <a:path w="414527" h="430530">
                <a:moveTo>
                  <a:pt x="414527" y="215646"/>
                </a:moveTo>
                <a:lnTo>
                  <a:pt x="413839" y="197887"/>
                </a:lnTo>
                <a:lnTo>
                  <a:pt x="411810" y="180536"/>
                </a:lnTo>
                <a:lnTo>
                  <a:pt x="408494" y="163649"/>
                </a:lnTo>
                <a:lnTo>
                  <a:pt x="403945" y="147279"/>
                </a:lnTo>
                <a:lnTo>
                  <a:pt x="398216" y="131480"/>
                </a:lnTo>
                <a:lnTo>
                  <a:pt x="391361" y="116307"/>
                </a:lnTo>
                <a:lnTo>
                  <a:pt x="383434" y="101815"/>
                </a:lnTo>
                <a:lnTo>
                  <a:pt x="374489" y="88056"/>
                </a:lnTo>
                <a:lnTo>
                  <a:pt x="364579" y="75087"/>
                </a:lnTo>
                <a:lnTo>
                  <a:pt x="353758" y="62960"/>
                </a:lnTo>
                <a:lnTo>
                  <a:pt x="342080" y="51730"/>
                </a:lnTo>
                <a:lnTo>
                  <a:pt x="329598" y="41452"/>
                </a:lnTo>
                <a:lnTo>
                  <a:pt x="316366" y="32180"/>
                </a:lnTo>
                <a:lnTo>
                  <a:pt x="302439" y="23968"/>
                </a:lnTo>
                <a:lnTo>
                  <a:pt x="287869" y="16871"/>
                </a:lnTo>
                <a:lnTo>
                  <a:pt x="272710" y="10942"/>
                </a:lnTo>
                <a:lnTo>
                  <a:pt x="257017" y="6236"/>
                </a:lnTo>
                <a:lnTo>
                  <a:pt x="240842" y="2807"/>
                </a:lnTo>
                <a:lnTo>
                  <a:pt x="224240" y="711"/>
                </a:lnTo>
                <a:lnTo>
                  <a:pt x="207263" y="0"/>
                </a:lnTo>
                <a:lnTo>
                  <a:pt x="190287" y="711"/>
                </a:lnTo>
                <a:lnTo>
                  <a:pt x="173685" y="2807"/>
                </a:lnTo>
                <a:lnTo>
                  <a:pt x="157510" y="6236"/>
                </a:lnTo>
                <a:lnTo>
                  <a:pt x="141817" y="10942"/>
                </a:lnTo>
                <a:lnTo>
                  <a:pt x="126658" y="16871"/>
                </a:lnTo>
                <a:lnTo>
                  <a:pt x="112088" y="23968"/>
                </a:lnTo>
                <a:lnTo>
                  <a:pt x="98161" y="32180"/>
                </a:lnTo>
                <a:lnTo>
                  <a:pt x="84929" y="41452"/>
                </a:lnTo>
                <a:lnTo>
                  <a:pt x="72447" y="51730"/>
                </a:lnTo>
                <a:lnTo>
                  <a:pt x="60769" y="62960"/>
                </a:lnTo>
                <a:lnTo>
                  <a:pt x="49948" y="75087"/>
                </a:lnTo>
                <a:lnTo>
                  <a:pt x="40038" y="88056"/>
                </a:lnTo>
                <a:lnTo>
                  <a:pt x="31093" y="101815"/>
                </a:lnTo>
                <a:lnTo>
                  <a:pt x="23166" y="116307"/>
                </a:lnTo>
                <a:lnTo>
                  <a:pt x="16311" y="131480"/>
                </a:lnTo>
                <a:lnTo>
                  <a:pt x="10582" y="147279"/>
                </a:lnTo>
                <a:lnTo>
                  <a:pt x="6033" y="163649"/>
                </a:lnTo>
                <a:lnTo>
                  <a:pt x="2717" y="180536"/>
                </a:lnTo>
                <a:lnTo>
                  <a:pt x="688" y="197887"/>
                </a:lnTo>
                <a:lnTo>
                  <a:pt x="0" y="215646"/>
                </a:lnTo>
                <a:lnTo>
                  <a:pt x="688" y="233296"/>
                </a:lnTo>
                <a:lnTo>
                  <a:pt x="2717" y="250548"/>
                </a:lnTo>
                <a:lnTo>
                  <a:pt x="6033" y="267348"/>
                </a:lnTo>
                <a:lnTo>
                  <a:pt x="10582" y="283640"/>
                </a:lnTo>
                <a:lnTo>
                  <a:pt x="16311" y="299370"/>
                </a:lnTo>
                <a:lnTo>
                  <a:pt x="23166" y="314483"/>
                </a:lnTo>
                <a:lnTo>
                  <a:pt x="31093" y="328924"/>
                </a:lnTo>
                <a:lnTo>
                  <a:pt x="40038" y="342637"/>
                </a:lnTo>
                <a:lnTo>
                  <a:pt x="49948" y="355569"/>
                </a:lnTo>
                <a:lnTo>
                  <a:pt x="60769" y="367664"/>
                </a:lnTo>
                <a:lnTo>
                  <a:pt x="72447" y="378868"/>
                </a:lnTo>
                <a:lnTo>
                  <a:pt x="84929" y="389125"/>
                </a:lnTo>
                <a:lnTo>
                  <a:pt x="98161" y="398381"/>
                </a:lnTo>
                <a:lnTo>
                  <a:pt x="112088" y="406581"/>
                </a:lnTo>
                <a:lnTo>
                  <a:pt x="126658" y="413670"/>
                </a:lnTo>
                <a:lnTo>
                  <a:pt x="141817" y="419593"/>
                </a:lnTo>
                <a:lnTo>
                  <a:pt x="157510" y="424296"/>
                </a:lnTo>
                <a:lnTo>
                  <a:pt x="173685" y="427722"/>
                </a:lnTo>
                <a:lnTo>
                  <a:pt x="190287" y="429819"/>
                </a:lnTo>
                <a:lnTo>
                  <a:pt x="207263" y="430530"/>
                </a:lnTo>
                <a:lnTo>
                  <a:pt x="224240" y="429819"/>
                </a:lnTo>
                <a:lnTo>
                  <a:pt x="240842" y="427722"/>
                </a:lnTo>
                <a:lnTo>
                  <a:pt x="257017" y="424296"/>
                </a:lnTo>
                <a:lnTo>
                  <a:pt x="272710" y="419593"/>
                </a:lnTo>
                <a:lnTo>
                  <a:pt x="287869" y="413670"/>
                </a:lnTo>
                <a:lnTo>
                  <a:pt x="302439" y="406581"/>
                </a:lnTo>
                <a:lnTo>
                  <a:pt x="316366" y="398381"/>
                </a:lnTo>
                <a:lnTo>
                  <a:pt x="329598" y="389125"/>
                </a:lnTo>
                <a:lnTo>
                  <a:pt x="342080" y="378868"/>
                </a:lnTo>
                <a:lnTo>
                  <a:pt x="353758" y="367664"/>
                </a:lnTo>
                <a:lnTo>
                  <a:pt x="364579" y="355569"/>
                </a:lnTo>
                <a:lnTo>
                  <a:pt x="374489" y="342637"/>
                </a:lnTo>
                <a:lnTo>
                  <a:pt x="383434" y="328924"/>
                </a:lnTo>
                <a:lnTo>
                  <a:pt x="391361" y="314483"/>
                </a:lnTo>
                <a:lnTo>
                  <a:pt x="398216" y="299370"/>
                </a:lnTo>
                <a:lnTo>
                  <a:pt x="403945" y="283640"/>
                </a:lnTo>
                <a:lnTo>
                  <a:pt x="408494" y="267348"/>
                </a:lnTo>
                <a:lnTo>
                  <a:pt x="411810" y="250548"/>
                </a:lnTo>
                <a:lnTo>
                  <a:pt x="413839" y="233296"/>
                </a:lnTo>
                <a:lnTo>
                  <a:pt x="414527" y="215646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5749544" y="4151629"/>
            <a:ext cx="234695" cy="244602"/>
          </a:xfrm>
          <a:custGeom>
            <a:avLst/>
            <a:gdLst/>
            <a:ahLst/>
            <a:cxnLst/>
            <a:rect l="l" t="t" r="r" b="b"/>
            <a:pathLst>
              <a:path w="234695" h="244602">
                <a:moveTo>
                  <a:pt x="234695" y="122682"/>
                </a:moveTo>
                <a:lnTo>
                  <a:pt x="233830" y="107697"/>
                </a:lnTo>
                <a:lnTo>
                  <a:pt x="231300" y="93252"/>
                </a:lnTo>
                <a:lnTo>
                  <a:pt x="227208" y="79453"/>
                </a:lnTo>
                <a:lnTo>
                  <a:pt x="221654" y="66404"/>
                </a:lnTo>
                <a:lnTo>
                  <a:pt x="214741" y="54212"/>
                </a:lnTo>
                <a:lnTo>
                  <a:pt x="206570" y="42981"/>
                </a:lnTo>
                <a:lnTo>
                  <a:pt x="197242" y="32817"/>
                </a:lnTo>
                <a:lnTo>
                  <a:pt x="186859" y="23824"/>
                </a:lnTo>
                <a:lnTo>
                  <a:pt x="175521" y="16108"/>
                </a:lnTo>
                <a:lnTo>
                  <a:pt x="163332" y="9775"/>
                </a:lnTo>
                <a:lnTo>
                  <a:pt x="150391" y="4930"/>
                </a:lnTo>
                <a:lnTo>
                  <a:pt x="136801" y="1677"/>
                </a:lnTo>
                <a:lnTo>
                  <a:pt x="122663" y="123"/>
                </a:lnTo>
                <a:lnTo>
                  <a:pt x="117347" y="0"/>
                </a:lnTo>
                <a:lnTo>
                  <a:pt x="103033" y="903"/>
                </a:lnTo>
                <a:lnTo>
                  <a:pt x="89230" y="3543"/>
                </a:lnTo>
                <a:lnTo>
                  <a:pt x="76039" y="7816"/>
                </a:lnTo>
                <a:lnTo>
                  <a:pt x="63561" y="13614"/>
                </a:lnTo>
                <a:lnTo>
                  <a:pt x="51899" y="20834"/>
                </a:lnTo>
                <a:lnTo>
                  <a:pt x="41153" y="29369"/>
                </a:lnTo>
                <a:lnTo>
                  <a:pt x="31425" y="39115"/>
                </a:lnTo>
                <a:lnTo>
                  <a:pt x="22817" y="49966"/>
                </a:lnTo>
                <a:lnTo>
                  <a:pt x="15429" y="61817"/>
                </a:lnTo>
                <a:lnTo>
                  <a:pt x="9364" y="74563"/>
                </a:lnTo>
                <a:lnTo>
                  <a:pt x="4723" y="88099"/>
                </a:lnTo>
                <a:lnTo>
                  <a:pt x="1607" y="102318"/>
                </a:lnTo>
                <a:lnTo>
                  <a:pt x="118" y="117117"/>
                </a:lnTo>
                <a:lnTo>
                  <a:pt x="0" y="122682"/>
                </a:lnTo>
                <a:lnTo>
                  <a:pt x="871" y="137555"/>
                </a:lnTo>
                <a:lnTo>
                  <a:pt x="3417" y="151909"/>
                </a:lnTo>
                <a:lnTo>
                  <a:pt x="7535" y="165634"/>
                </a:lnTo>
                <a:lnTo>
                  <a:pt x="13122" y="178622"/>
                </a:lnTo>
                <a:lnTo>
                  <a:pt x="20077" y="190765"/>
                </a:lnTo>
                <a:lnTo>
                  <a:pt x="28296" y="201955"/>
                </a:lnTo>
                <a:lnTo>
                  <a:pt x="37678" y="212084"/>
                </a:lnTo>
                <a:lnTo>
                  <a:pt x="48119" y="221043"/>
                </a:lnTo>
                <a:lnTo>
                  <a:pt x="59518" y="228724"/>
                </a:lnTo>
                <a:lnTo>
                  <a:pt x="71772" y="235019"/>
                </a:lnTo>
                <a:lnTo>
                  <a:pt x="84779" y="239819"/>
                </a:lnTo>
                <a:lnTo>
                  <a:pt x="98436" y="243017"/>
                </a:lnTo>
                <a:lnTo>
                  <a:pt x="112640" y="244505"/>
                </a:lnTo>
                <a:lnTo>
                  <a:pt x="117347" y="244602"/>
                </a:lnTo>
                <a:lnTo>
                  <a:pt x="131708" y="243692"/>
                </a:lnTo>
                <a:lnTo>
                  <a:pt x="145553" y="241037"/>
                </a:lnTo>
                <a:lnTo>
                  <a:pt x="158782" y="236745"/>
                </a:lnTo>
                <a:lnTo>
                  <a:pt x="171291" y="230923"/>
                </a:lnTo>
                <a:lnTo>
                  <a:pt x="182979" y="223679"/>
                </a:lnTo>
                <a:lnTo>
                  <a:pt x="193742" y="215123"/>
                </a:lnTo>
                <a:lnTo>
                  <a:pt x="203478" y="205362"/>
                </a:lnTo>
                <a:lnTo>
                  <a:pt x="212086" y="194504"/>
                </a:lnTo>
                <a:lnTo>
                  <a:pt x="219462" y="182658"/>
                </a:lnTo>
                <a:lnTo>
                  <a:pt x="225504" y="169932"/>
                </a:lnTo>
                <a:lnTo>
                  <a:pt x="230110" y="156434"/>
                </a:lnTo>
                <a:lnTo>
                  <a:pt x="233177" y="142273"/>
                </a:lnTo>
                <a:lnTo>
                  <a:pt x="234603" y="127556"/>
                </a:lnTo>
                <a:lnTo>
                  <a:pt x="234695" y="122682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749544" y="4151629"/>
            <a:ext cx="234695" cy="244602"/>
          </a:xfrm>
          <a:custGeom>
            <a:avLst/>
            <a:gdLst/>
            <a:ahLst/>
            <a:cxnLst/>
            <a:rect l="l" t="t" r="r" b="b"/>
            <a:pathLst>
              <a:path w="234695" h="244602">
                <a:moveTo>
                  <a:pt x="234695" y="122682"/>
                </a:moveTo>
                <a:lnTo>
                  <a:pt x="233830" y="107697"/>
                </a:lnTo>
                <a:lnTo>
                  <a:pt x="231300" y="93252"/>
                </a:lnTo>
                <a:lnTo>
                  <a:pt x="227208" y="79453"/>
                </a:lnTo>
                <a:lnTo>
                  <a:pt x="221654" y="66404"/>
                </a:lnTo>
                <a:lnTo>
                  <a:pt x="214741" y="54212"/>
                </a:lnTo>
                <a:lnTo>
                  <a:pt x="206570" y="42981"/>
                </a:lnTo>
                <a:lnTo>
                  <a:pt x="197242" y="32817"/>
                </a:lnTo>
                <a:lnTo>
                  <a:pt x="186859" y="23824"/>
                </a:lnTo>
                <a:lnTo>
                  <a:pt x="175521" y="16108"/>
                </a:lnTo>
                <a:lnTo>
                  <a:pt x="163332" y="9775"/>
                </a:lnTo>
                <a:lnTo>
                  <a:pt x="150391" y="4930"/>
                </a:lnTo>
                <a:lnTo>
                  <a:pt x="136801" y="1677"/>
                </a:lnTo>
                <a:lnTo>
                  <a:pt x="122663" y="123"/>
                </a:lnTo>
                <a:lnTo>
                  <a:pt x="117347" y="0"/>
                </a:lnTo>
                <a:lnTo>
                  <a:pt x="103033" y="903"/>
                </a:lnTo>
                <a:lnTo>
                  <a:pt x="89230" y="3543"/>
                </a:lnTo>
                <a:lnTo>
                  <a:pt x="76039" y="7816"/>
                </a:lnTo>
                <a:lnTo>
                  <a:pt x="63561" y="13614"/>
                </a:lnTo>
                <a:lnTo>
                  <a:pt x="51899" y="20834"/>
                </a:lnTo>
                <a:lnTo>
                  <a:pt x="41153" y="29369"/>
                </a:lnTo>
                <a:lnTo>
                  <a:pt x="31425" y="39115"/>
                </a:lnTo>
                <a:lnTo>
                  <a:pt x="22817" y="49966"/>
                </a:lnTo>
                <a:lnTo>
                  <a:pt x="15429" y="61817"/>
                </a:lnTo>
                <a:lnTo>
                  <a:pt x="9364" y="74563"/>
                </a:lnTo>
                <a:lnTo>
                  <a:pt x="4723" y="88099"/>
                </a:lnTo>
                <a:lnTo>
                  <a:pt x="1607" y="102318"/>
                </a:lnTo>
                <a:lnTo>
                  <a:pt x="118" y="117117"/>
                </a:lnTo>
                <a:lnTo>
                  <a:pt x="0" y="122682"/>
                </a:lnTo>
                <a:lnTo>
                  <a:pt x="871" y="137555"/>
                </a:lnTo>
                <a:lnTo>
                  <a:pt x="3417" y="151909"/>
                </a:lnTo>
                <a:lnTo>
                  <a:pt x="7535" y="165634"/>
                </a:lnTo>
                <a:lnTo>
                  <a:pt x="13122" y="178622"/>
                </a:lnTo>
                <a:lnTo>
                  <a:pt x="20077" y="190765"/>
                </a:lnTo>
                <a:lnTo>
                  <a:pt x="28296" y="201955"/>
                </a:lnTo>
                <a:lnTo>
                  <a:pt x="37678" y="212084"/>
                </a:lnTo>
                <a:lnTo>
                  <a:pt x="48119" y="221043"/>
                </a:lnTo>
                <a:lnTo>
                  <a:pt x="59518" y="228724"/>
                </a:lnTo>
                <a:lnTo>
                  <a:pt x="71772" y="235019"/>
                </a:lnTo>
                <a:lnTo>
                  <a:pt x="84779" y="239819"/>
                </a:lnTo>
                <a:lnTo>
                  <a:pt x="98436" y="243017"/>
                </a:lnTo>
                <a:lnTo>
                  <a:pt x="112640" y="244505"/>
                </a:lnTo>
                <a:lnTo>
                  <a:pt x="117347" y="244602"/>
                </a:lnTo>
                <a:lnTo>
                  <a:pt x="131708" y="243692"/>
                </a:lnTo>
                <a:lnTo>
                  <a:pt x="145553" y="241037"/>
                </a:lnTo>
                <a:lnTo>
                  <a:pt x="158782" y="236745"/>
                </a:lnTo>
                <a:lnTo>
                  <a:pt x="171291" y="230923"/>
                </a:lnTo>
                <a:lnTo>
                  <a:pt x="182979" y="223679"/>
                </a:lnTo>
                <a:lnTo>
                  <a:pt x="193742" y="215123"/>
                </a:lnTo>
                <a:lnTo>
                  <a:pt x="203478" y="205362"/>
                </a:lnTo>
                <a:lnTo>
                  <a:pt x="212086" y="194504"/>
                </a:lnTo>
                <a:lnTo>
                  <a:pt x="219462" y="182658"/>
                </a:lnTo>
                <a:lnTo>
                  <a:pt x="225504" y="169932"/>
                </a:lnTo>
                <a:lnTo>
                  <a:pt x="230110" y="156434"/>
                </a:lnTo>
                <a:lnTo>
                  <a:pt x="233177" y="142273"/>
                </a:lnTo>
                <a:lnTo>
                  <a:pt x="234603" y="127556"/>
                </a:lnTo>
                <a:lnTo>
                  <a:pt x="234695" y="122682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634482" y="4111243"/>
            <a:ext cx="357377" cy="478535"/>
          </a:xfrm>
          <a:custGeom>
            <a:avLst/>
            <a:gdLst/>
            <a:ahLst/>
            <a:cxnLst/>
            <a:rect l="l" t="t" r="r" b="b"/>
            <a:pathLst>
              <a:path w="357377" h="478535">
                <a:moveTo>
                  <a:pt x="254507" y="19050"/>
                </a:moveTo>
                <a:lnTo>
                  <a:pt x="0" y="0"/>
                </a:lnTo>
                <a:lnTo>
                  <a:pt x="231647" y="478535"/>
                </a:lnTo>
                <a:lnTo>
                  <a:pt x="357377" y="193547"/>
                </a:lnTo>
                <a:lnTo>
                  <a:pt x="335279" y="182879"/>
                </a:lnTo>
                <a:lnTo>
                  <a:pt x="249173" y="76200"/>
                </a:lnTo>
                <a:lnTo>
                  <a:pt x="254507" y="19050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801360" y="4749037"/>
            <a:ext cx="233934" cy="144017"/>
          </a:xfrm>
          <a:custGeom>
            <a:avLst/>
            <a:gdLst/>
            <a:ahLst/>
            <a:cxnLst/>
            <a:rect l="l" t="t" r="r" b="b"/>
            <a:pathLst>
              <a:path w="233934" h="144017">
                <a:moveTo>
                  <a:pt x="208025" y="19050"/>
                </a:moveTo>
                <a:lnTo>
                  <a:pt x="6095" y="0"/>
                </a:lnTo>
                <a:lnTo>
                  <a:pt x="0" y="144017"/>
                </a:lnTo>
                <a:lnTo>
                  <a:pt x="233934" y="63246"/>
                </a:lnTo>
                <a:lnTo>
                  <a:pt x="208025" y="19050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512562" y="5013451"/>
            <a:ext cx="294893" cy="306324"/>
          </a:xfrm>
          <a:custGeom>
            <a:avLst/>
            <a:gdLst/>
            <a:ahLst/>
            <a:cxnLst/>
            <a:rect l="l" t="t" r="r" b="b"/>
            <a:pathLst>
              <a:path w="294893" h="306324">
                <a:moveTo>
                  <a:pt x="294893" y="153162"/>
                </a:moveTo>
                <a:lnTo>
                  <a:pt x="294201" y="138168"/>
                </a:lnTo>
                <a:lnTo>
                  <a:pt x="292165" y="123585"/>
                </a:lnTo>
                <a:lnTo>
                  <a:pt x="288850" y="109481"/>
                </a:lnTo>
                <a:lnTo>
                  <a:pt x="284319" y="95922"/>
                </a:lnTo>
                <a:lnTo>
                  <a:pt x="278636" y="82978"/>
                </a:lnTo>
                <a:lnTo>
                  <a:pt x="271864" y="70714"/>
                </a:lnTo>
                <a:lnTo>
                  <a:pt x="264068" y="59198"/>
                </a:lnTo>
                <a:lnTo>
                  <a:pt x="255309" y="48499"/>
                </a:lnTo>
                <a:lnTo>
                  <a:pt x="245653" y="38683"/>
                </a:lnTo>
                <a:lnTo>
                  <a:pt x="235163" y="29817"/>
                </a:lnTo>
                <a:lnTo>
                  <a:pt x="223901" y="21971"/>
                </a:lnTo>
                <a:lnTo>
                  <a:pt x="211933" y="15210"/>
                </a:lnTo>
                <a:lnTo>
                  <a:pt x="199321" y="9603"/>
                </a:lnTo>
                <a:lnTo>
                  <a:pt x="186129" y="5216"/>
                </a:lnTo>
                <a:lnTo>
                  <a:pt x="172421" y="2118"/>
                </a:lnTo>
                <a:lnTo>
                  <a:pt x="158260" y="376"/>
                </a:lnTo>
                <a:lnTo>
                  <a:pt x="147827" y="0"/>
                </a:lnTo>
                <a:lnTo>
                  <a:pt x="133408" y="721"/>
                </a:lnTo>
                <a:lnTo>
                  <a:pt x="119378" y="2840"/>
                </a:lnTo>
                <a:lnTo>
                  <a:pt x="105805" y="6289"/>
                </a:lnTo>
                <a:lnTo>
                  <a:pt x="92751" y="11002"/>
                </a:lnTo>
                <a:lnTo>
                  <a:pt x="80284" y="16912"/>
                </a:lnTo>
                <a:lnTo>
                  <a:pt x="68467" y="23952"/>
                </a:lnTo>
                <a:lnTo>
                  <a:pt x="57367" y="32054"/>
                </a:lnTo>
                <a:lnTo>
                  <a:pt x="47047" y="41153"/>
                </a:lnTo>
                <a:lnTo>
                  <a:pt x="37573" y="51179"/>
                </a:lnTo>
                <a:lnTo>
                  <a:pt x="29010" y="62068"/>
                </a:lnTo>
                <a:lnTo>
                  <a:pt x="21423" y="73751"/>
                </a:lnTo>
                <a:lnTo>
                  <a:pt x="14877" y="86162"/>
                </a:lnTo>
                <a:lnTo>
                  <a:pt x="9437" y="99234"/>
                </a:lnTo>
                <a:lnTo>
                  <a:pt x="5168" y="112899"/>
                </a:lnTo>
                <a:lnTo>
                  <a:pt x="2136" y="127092"/>
                </a:lnTo>
                <a:lnTo>
                  <a:pt x="405" y="141744"/>
                </a:lnTo>
                <a:lnTo>
                  <a:pt x="0" y="153162"/>
                </a:lnTo>
                <a:lnTo>
                  <a:pt x="689" y="168118"/>
                </a:lnTo>
                <a:lnTo>
                  <a:pt x="2716" y="182667"/>
                </a:lnTo>
                <a:lnTo>
                  <a:pt x="6018" y="196739"/>
                </a:lnTo>
                <a:lnTo>
                  <a:pt x="10533" y="210269"/>
                </a:lnTo>
                <a:lnTo>
                  <a:pt x="16200" y="223189"/>
                </a:lnTo>
                <a:lnTo>
                  <a:pt x="22955" y="235432"/>
                </a:lnTo>
                <a:lnTo>
                  <a:pt x="30737" y="246932"/>
                </a:lnTo>
                <a:lnTo>
                  <a:pt x="39484" y="257620"/>
                </a:lnTo>
                <a:lnTo>
                  <a:pt x="49133" y="267431"/>
                </a:lnTo>
                <a:lnTo>
                  <a:pt x="59622" y="276298"/>
                </a:lnTo>
                <a:lnTo>
                  <a:pt x="70890" y="284152"/>
                </a:lnTo>
                <a:lnTo>
                  <a:pt x="82873" y="290928"/>
                </a:lnTo>
                <a:lnTo>
                  <a:pt x="95511" y="296558"/>
                </a:lnTo>
                <a:lnTo>
                  <a:pt x="108740" y="300976"/>
                </a:lnTo>
                <a:lnTo>
                  <a:pt x="122499" y="304113"/>
                </a:lnTo>
                <a:lnTo>
                  <a:pt x="136725" y="305904"/>
                </a:lnTo>
                <a:lnTo>
                  <a:pt x="147827" y="306324"/>
                </a:lnTo>
                <a:lnTo>
                  <a:pt x="162275" y="305599"/>
                </a:lnTo>
                <a:lnTo>
                  <a:pt x="176315" y="303470"/>
                </a:lnTo>
                <a:lnTo>
                  <a:pt x="189885" y="300003"/>
                </a:lnTo>
                <a:lnTo>
                  <a:pt x="202921" y="295268"/>
                </a:lnTo>
                <a:lnTo>
                  <a:pt x="215358" y="289330"/>
                </a:lnTo>
                <a:lnTo>
                  <a:pt x="227135" y="282258"/>
                </a:lnTo>
                <a:lnTo>
                  <a:pt x="238186" y="274118"/>
                </a:lnTo>
                <a:lnTo>
                  <a:pt x="248449" y="264980"/>
                </a:lnTo>
                <a:lnTo>
                  <a:pt x="257860" y="254909"/>
                </a:lnTo>
                <a:lnTo>
                  <a:pt x="266355" y="243974"/>
                </a:lnTo>
                <a:lnTo>
                  <a:pt x="273870" y="232241"/>
                </a:lnTo>
                <a:lnTo>
                  <a:pt x="280343" y="219780"/>
                </a:lnTo>
                <a:lnTo>
                  <a:pt x="285709" y="206656"/>
                </a:lnTo>
                <a:lnTo>
                  <a:pt x="289906" y="192937"/>
                </a:lnTo>
                <a:lnTo>
                  <a:pt x="292868" y="178692"/>
                </a:lnTo>
                <a:lnTo>
                  <a:pt x="294533" y="163987"/>
                </a:lnTo>
                <a:lnTo>
                  <a:pt x="294893" y="153162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512562" y="5013451"/>
            <a:ext cx="294893" cy="306324"/>
          </a:xfrm>
          <a:custGeom>
            <a:avLst/>
            <a:gdLst/>
            <a:ahLst/>
            <a:cxnLst/>
            <a:rect l="l" t="t" r="r" b="b"/>
            <a:pathLst>
              <a:path w="294893" h="306324">
                <a:moveTo>
                  <a:pt x="294893" y="153162"/>
                </a:moveTo>
                <a:lnTo>
                  <a:pt x="294201" y="138168"/>
                </a:lnTo>
                <a:lnTo>
                  <a:pt x="292165" y="123585"/>
                </a:lnTo>
                <a:lnTo>
                  <a:pt x="288850" y="109481"/>
                </a:lnTo>
                <a:lnTo>
                  <a:pt x="284319" y="95922"/>
                </a:lnTo>
                <a:lnTo>
                  <a:pt x="278636" y="82978"/>
                </a:lnTo>
                <a:lnTo>
                  <a:pt x="271864" y="70714"/>
                </a:lnTo>
                <a:lnTo>
                  <a:pt x="264068" y="59198"/>
                </a:lnTo>
                <a:lnTo>
                  <a:pt x="255309" y="48499"/>
                </a:lnTo>
                <a:lnTo>
                  <a:pt x="245653" y="38683"/>
                </a:lnTo>
                <a:lnTo>
                  <a:pt x="235163" y="29817"/>
                </a:lnTo>
                <a:lnTo>
                  <a:pt x="223901" y="21971"/>
                </a:lnTo>
                <a:lnTo>
                  <a:pt x="211933" y="15210"/>
                </a:lnTo>
                <a:lnTo>
                  <a:pt x="199321" y="9603"/>
                </a:lnTo>
                <a:lnTo>
                  <a:pt x="186129" y="5216"/>
                </a:lnTo>
                <a:lnTo>
                  <a:pt x="172421" y="2118"/>
                </a:lnTo>
                <a:lnTo>
                  <a:pt x="158260" y="376"/>
                </a:lnTo>
                <a:lnTo>
                  <a:pt x="147827" y="0"/>
                </a:lnTo>
                <a:lnTo>
                  <a:pt x="133408" y="721"/>
                </a:lnTo>
                <a:lnTo>
                  <a:pt x="119378" y="2840"/>
                </a:lnTo>
                <a:lnTo>
                  <a:pt x="105805" y="6289"/>
                </a:lnTo>
                <a:lnTo>
                  <a:pt x="92751" y="11002"/>
                </a:lnTo>
                <a:lnTo>
                  <a:pt x="80284" y="16912"/>
                </a:lnTo>
                <a:lnTo>
                  <a:pt x="68467" y="23952"/>
                </a:lnTo>
                <a:lnTo>
                  <a:pt x="57367" y="32054"/>
                </a:lnTo>
                <a:lnTo>
                  <a:pt x="47047" y="41153"/>
                </a:lnTo>
                <a:lnTo>
                  <a:pt x="37573" y="51179"/>
                </a:lnTo>
                <a:lnTo>
                  <a:pt x="29010" y="62068"/>
                </a:lnTo>
                <a:lnTo>
                  <a:pt x="21423" y="73751"/>
                </a:lnTo>
                <a:lnTo>
                  <a:pt x="14877" y="86162"/>
                </a:lnTo>
                <a:lnTo>
                  <a:pt x="9437" y="99234"/>
                </a:lnTo>
                <a:lnTo>
                  <a:pt x="5168" y="112899"/>
                </a:lnTo>
                <a:lnTo>
                  <a:pt x="2136" y="127092"/>
                </a:lnTo>
                <a:lnTo>
                  <a:pt x="405" y="141744"/>
                </a:lnTo>
                <a:lnTo>
                  <a:pt x="0" y="153162"/>
                </a:lnTo>
                <a:lnTo>
                  <a:pt x="689" y="168118"/>
                </a:lnTo>
                <a:lnTo>
                  <a:pt x="2716" y="182667"/>
                </a:lnTo>
                <a:lnTo>
                  <a:pt x="6018" y="196739"/>
                </a:lnTo>
                <a:lnTo>
                  <a:pt x="10533" y="210269"/>
                </a:lnTo>
                <a:lnTo>
                  <a:pt x="16200" y="223189"/>
                </a:lnTo>
                <a:lnTo>
                  <a:pt x="22955" y="235432"/>
                </a:lnTo>
                <a:lnTo>
                  <a:pt x="30737" y="246932"/>
                </a:lnTo>
                <a:lnTo>
                  <a:pt x="39484" y="257620"/>
                </a:lnTo>
                <a:lnTo>
                  <a:pt x="49133" y="267431"/>
                </a:lnTo>
                <a:lnTo>
                  <a:pt x="59622" y="276298"/>
                </a:lnTo>
                <a:lnTo>
                  <a:pt x="70890" y="284152"/>
                </a:lnTo>
                <a:lnTo>
                  <a:pt x="82873" y="290928"/>
                </a:lnTo>
                <a:lnTo>
                  <a:pt x="95511" y="296558"/>
                </a:lnTo>
                <a:lnTo>
                  <a:pt x="108740" y="300976"/>
                </a:lnTo>
                <a:lnTo>
                  <a:pt x="122499" y="304113"/>
                </a:lnTo>
                <a:lnTo>
                  <a:pt x="136725" y="305904"/>
                </a:lnTo>
                <a:lnTo>
                  <a:pt x="147827" y="306324"/>
                </a:lnTo>
                <a:lnTo>
                  <a:pt x="162275" y="305599"/>
                </a:lnTo>
                <a:lnTo>
                  <a:pt x="176315" y="303470"/>
                </a:lnTo>
                <a:lnTo>
                  <a:pt x="189885" y="300003"/>
                </a:lnTo>
                <a:lnTo>
                  <a:pt x="202921" y="295268"/>
                </a:lnTo>
                <a:lnTo>
                  <a:pt x="215358" y="289330"/>
                </a:lnTo>
                <a:lnTo>
                  <a:pt x="227135" y="282258"/>
                </a:lnTo>
                <a:lnTo>
                  <a:pt x="238186" y="274118"/>
                </a:lnTo>
                <a:lnTo>
                  <a:pt x="248449" y="264980"/>
                </a:lnTo>
                <a:lnTo>
                  <a:pt x="257860" y="254909"/>
                </a:lnTo>
                <a:lnTo>
                  <a:pt x="266355" y="243974"/>
                </a:lnTo>
                <a:lnTo>
                  <a:pt x="273870" y="232241"/>
                </a:lnTo>
                <a:lnTo>
                  <a:pt x="280343" y="219780"/>
                </a:lnTo>
                <a:lnTo>
                  <a:pt x="285709" y="206656"/>
                </a:lnTo>
                <a:lnTo>
                  <a:pt x="289906" y="192937"/>
                </a:lnTo>
                <a:lnTo>
                  <a:pt x="292868" y="178692"/>
                </a:lnTo>
                <a:lnTo>
                  <a:pt x="294533" y="163987"/>
                </a:lnTo>
                <a:lnTo>
                  <a:pt x="294893" y="153162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700776" y="4987544"/>
            <a:ext cx="160782" cy="166877"/>
          </a:xfrm>
          <a:custGeom>
            <a:avLst/>
            <a:gdLst/>
            <a:ahLst/>
            <a:cxnLst/>
            <a:rect l="l" t="t" r="r" b="b"/>
            <a:pathLst>
              <a:path w="160782" h="166877">
                <a:moveTo>
                  <a:pt x="65532" y="166877"/>
                </a:moveTo>
                <a:lnTo>
                  <a:pt x="160782" y="109727"/>
                </a:lnTo>
                <a:lnTo>
                  <a:pt x="51053" y="0"/>
                </a:lnTo>
                <a:lnTo>
                  <a:pt x="0" y="60197"/>
                </a:lnTo>
                <a:lnTo>
                  <a:pt x="65532" y="166877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216906" y="5290058"/>
            <a:ext cx="294894" cy="306324"/>
          </a:xfrm>
          <a:custGeom>
            <a:avLst/>
            <a:gdLst/>
            <a:ahLst/>
            <a:cxnLst/>
            <a:rect l="l" t="t" r="r" b="b"/>
            <a:pathLst>
              <a:path w="294894" h="306324">
                <a:moveTo>
                  <a:pt x="294894" y="153161"/>
                </a:moveTo>
                <a:lnTo>
                  <a:pt x="294201" y="138168"/>
                </a:lnTo>
                <a:lnTo>
                  <a:pt x="292165" y="123585"/>
                </a:lnTo>
                <a:lnTo>
                  <a:pt x="288850" y="109481"/>
                </a:lnTo>
                <a:lnTo>
                  <a:pt x="284319" y="95922"/>
                </a:lnTo>
                <a:lnTo>
                  <a:pt x="278636" y="82978"/>
                </a:lnTo>
                <a:lnTo>
                  <a:pt x="271864" y="70714"/>
                </a:lnTo>
                <a:lnTo>
                  <a:pt x="264068" y="59198"/>
                </a:lnTo>
                <a:lnTo>
                  <a:pt x="255309" y="48499"/>
                </a:lnTo>
                <a:lnTo>
                  <a:pt x="245653" y="38683"/>
                </a:lnTo>
                <a:lnTo>
                  <a:pt x="235163" y="29817"/>
                </a:lnTo>
                <a:lnTo>
                  <a:pt x="223901" y="21971"/>
                </a:lnTo>
                <a:lnTo>
                  <a:pt x="211933" y="15210"/>
                </a:lnTo>
                <a:lnTo>
                  <a:pt x="199321" y="9603"/>
                </a:lnTo>
                <a:lnTo>
                  <a:pt x="186129" y="5216"/>
                </a:lnTo>
                <a:lnTo>
                  <a:pt x="172421" y="2118"/>
                </a:lnTo>
                <a:lnTo>
                  <a:pt x="158260" y="376"/>
                </a:lnTo>
                <a:lnTo>
                  <a:pt x="147827" y="0"/>
                </a:lnTo>
                <a:lnTo>
                  <a:pt x="133408" y="721"/>
                </a:lnTo>
                <a:lnTo>
                  <a:pt x="119378" y="2840"/>
                </a:lnTo>
                <a:lnTo>
                  <a:pt x="105805" y="6289"/>
                </a:lnTo>
                <a:lnTo>
                  <a:pt x="92751" y="11002"/>
                </a:lnTo>
                <a:lnTo>
                  <a:pt x="80284" y="16912"/>
                </a:lnTo>
                <a:lnTo>
                  <a:pt x="68467" y="23952"/>
                </a:lnTo>
                <a:lnTo>
                  <a:pt x="57367" y="32054"/>
                </a:lnTo>
                <a:lnTo>
                  <a:pt x="47047" y="41153"/>
                </a:lnTo>
                <a:lnTo>
                  <a:pt x="37573" y="51179"/>
                </a:lnTo>
                <a:lnTo>
                  <a:pt x="29010" y="62068"/>
                </a:lnTo>
                <a:lnTo>
                  <a:pt x="21423" y="73751"/>
                </a:lnTo>
                <a:lnTo>
                  <a:pt x="14877" y="86162"/>
                </a:lnTo>
                <a:lnTo>
                  <a:pt x="9437" y="99234"/>
                </a:lnTo>
                <a:lnTo>
                  <a:pt x="5168" y="112899"/>
                </a:lnTo>
                <a:lnTo>
                  <a:pt x="2136" y="127092"/>
                </a:lnTo>
                <a:lnTo>
                  <a:pt x="405" y="141744"/>
                </a:lnTo>
                <a:lnTo>
                  <a:pt x="0" y="153162"/>
                </a:lnTo>
                <a:lnTo>
                  <a:pt x="689" y="168118"/>
                </a:lnTo>
                <a:lnTo>
                  <a:pt x="2716" y="182667"/>
                </a:lnTo>
                <a:lnTo>
                  <a:pt x="6018" y="196739"/>
                </a:lnTo>
                <a:lnTo>
                  <a:pt x="10533" y="210269"/>
                </a:lnTo>
                <a:lnTo>
                  <a:pt x="16200" y="223189"/>
                </a:lnTo>
                <a:lnTo>
                  <a:pt x="22955" y="235432"/>
                </a:lnTo>
                <a:lnTo>
                  <a:pt x="30737" y="246932"/>
                </a:lnTo>
                <a:lnTo>
                  <a:pt x="39484" y="257620"/>
                </a:lnTo>
                <a:lnTo>
                  <a:pt x="49133" y="267431"/>
                </a:lnTo>
                <a:lnTo>
                  <a:pt x="59622" y="276298"/>
                </a:lnTo>
                <a:lnTo>
                  <a:pt x="70890" y="284152"/>
                </a:lnTo>
                <a:lnTo>
                  <a:pt x="82873" y="290928"/>
                </a:lnTo>
                <a:lnTo>
                  <a:pt x="95511" y="296558"/>
                </a:lnTo>
                <a:lnTo>
                  <a:pt x="108740" y="300976"/>
                </a:lnTo>
                <a:lnTo>
                  <a:pt x="122499" y="304113"/>
                </a:lnTo>
                <a:lnTo>
                  <a:pt x="136725" y="305904"/>
                </a:lnTo>
                <a:lnTo>
                  <a:pt x="147828" y="306324"/>
                </a:lnTo>
                <a:lnTo>
                  <a:pt x="162275" y="305599"/>
                </a:lnTo>
                <a:lnTo>
                  <a:pt x="176315" y="303470"/>
                </a:lnTo>
                <a:lnTo>
                  <a:pt x="189885" y="300003"/>
                </a:lnTo>
                <a:lnTo>
                  <a:pt x="202921" y="295268"/>
                </a:lnTo>
                <a:lnTo>
                  <a:pt x="215358" y="289330"/>
                </a:lnTo>
                <a:lnTo>
                  <a:pt x="227135" y="282258"/>
                </a:lnTo>
                <a:lnTo>
                  <a:pt x="238186" y="274118"/>
                </a:lnTo>
                <a:lnTo>
                  <a:pt x="248449" y="264980"/>
                </a:lnTo>
                <a:lnTo>
                  <a:pt x="257860" y="254909"/>
                </a:lnTo>
                <a:lnTo>
                  <a:pt x="266355" y="243974"/>
                </a:lnTo>
                <a:lnTo>
                  <a:pt x="273870" y="232241"/>
                </a:lnTo>
                <a:lnTo>
                  <a:pt x="280343" y="219780"/>
                </a:lnTo>
                <a:lnTo>
                  <a:pt x="285709" y="206656"/>
                </a:lnTo>
                <a:lnTo>
                  <a:pt x="289906" y="192937"/>
                </a:lnTo>
                <a:lnTo>
                  <a:pt x="292868" y="178692"/>
                </a:lnTo>
                <a:lnTo>
                  <a:pt x="294533" y="163987"/>
                </a:lnTo>
                <a:lnTo>
                  <a:pt x="294894" y="153161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5216906" y="5290058"/>
            <a:ext cx="294894" cy="306324"/>
          </a:xfrm>
          <a:custGeom>
            <a:avLst/>
            <a:gdLst/>
            <a:ahLst/>
            <a:cxnLst/>
            <a:rect l="l" t="t" r="r" b="b"/>
            <a:pathLst>
              <a:path w="294894" h="306324">
                <a:moveTo>
                  <a:pt x="294894" y="153161"/>
                </a:moveTo>
                <a:lnTo>
                  <a:pt x="294201" y="138168"/>
                </a:lnTo>
                <a:lnTo>
                  <a:pt x="292165" y="123585"/>
                </a:lnTo>
                <a:lnTo>
                  <a:pt x="288850" y="109481"/>
                </a:lnTo>
                <a:lnTo>
                  <a:pt x="284319" y="95922"/>
                </a:lnTo>
                <a:lnTo>
                  <a:pt x="278636" y="82978"/>
                </a:lnTo>
                <a:lnTo>
                  <a:pt x="271864" y="70714"/>
                </a:lnTo>
                <a:lnTo>
                  <a:pt x="264068" y="59198"/>
                </a:lnTo>
                <a:lnTo>
                  <a:pt x="255309" y="48499"/>
                </a:lnTo>
                <a:lnTo>
                  <a:pt x="245653" y="38683"/>
                </a:lnTo>
                <a:lnTo>
                  <a:pt x="235163" y="29817"/>
                </a:lnTo>
                <a:lnTo>
                  <a:pt x="223901" y="21971"/>
                </a:lnTo>
                <a:lnTo>
                  <a:pt x="211933" y="15210"/>
                </a:lnTo>
                <a:lnTo>
                  <a:pt x="199321" y="9603"/>
                </a:lnTo>
                <a:lnTo>
                  <a:pt x="186129" y="5216"/>
                </a:lnTo>
                <a:lnTo>
                  <a:pt x="172421" y="2118"/>
                </a:lnTo>
                <a:lnTo>
                  <a:pt x="158260" y="376"/>
                </a:lnTo>
                <a:lnTo>
                  <a:pt x="147827" y="0"/>
                </a:lnTo>
                <a:lnTo>
                  <a:pt x="133408" y="721"/>
                </a:lnTo>
                <a:lnTo>
                  <a:pt x="119378" y="2840"/>
                </a:lnTo>
                <a:lnTo>
                  <a:pt x="105805" y="6289"/>
                </a:lnTo>
                <a:lnTo>
                  <a:pt x="92751" y="11002"/>
                </a:lnTo>
                <a:lnTo>
                  <a:pt x="80284" y="16912"/>
                </a:lnTo>
                <a:lnTo>
                  <a:pt x="68467" y="23952"/>
                </a:lnTo>
                <a:lnTo>
                  <a:pt x="57367" y="32054"/>
                </a:lnTo>
                <a:lnTo>
                  <a:pt x="47047" y="41153"/>
                </a:lnTo>
                <a:lnTo>
                  <a:pt x="37573" y="51179"/>
                </a:lnTo>
                <a:lnTo>
                  <a:pt x="29010" y="62068"/>
                </a:lnTo>
                <a:lnTo>
                  <a:pt x="21423" y="73751"/>
                </a:lnTo>
                <a:lnTo>
                  <a:pt x="14877" y="86162"/>
                </a:lnTo>
                <a:lnTo>
                  <a:pt x="9437" y="99234"/>
                </a:lnTo>
                <a:lnTo>
                  <a:pt x="5168" y="112899"/>
                </a:lnTo>
                <a:lnTo>
                  <a:pt x="2136" y="127092"/>
                </a:lnTo>
                <a:lnTo>
                  <a:pt x="405" y="141744"/>
                </a:lnTo>
                <a:lnTo>
                  <a:pt x="0" y="153162"/>
                </a:lnTo>
                <a:lnTo>
                  <a:pt x="689" y="168118"/>
                </a:lnTo>
                <a:lnTo>
                  <a:pt x="2716" y="182667"/>
                </a:lnTo>
                <a:lnTo>
                  <a:pt x="6018" y="196739"/>
                </a:lnTo>
                <a:lnTo>
                  <a:pt x="10533" y="210269"/>
                </a:lnTo>
                <a:lnTo>
                  <a:pt x="16200" y="223189"/>
                </a:lnTo>
                <a:lnTo>
                  <a:pt x="22955" y="235432"/>
                </a:lnTo>
                <a:lnTo>
                  <a:pt x="30737" y="246932"/>
                </a:lnTo>
                <a:lnTo>
                  <a:pt x="39484" y="257620"/>
                </a:lnTo>
                <a:lnTo>
                  <a:pt x="49133" y="267431"/>
                </a:lnTo>
                <a:lnTo>
                  <a:pt x="59622" y="276298"/>
                </a:lnTo>
                <a:lnTo>
                  <a:pt x="70890" y="284152"/>
                </a:lnTo>
                <a:lnTo>
                  <a:pt x="82873" y="290928"/>
                </a:lnTo>
                <a:lnTo>
                  <a:pt x="95511" y="296558"/>
                </a:lnTo>
                <a:lnTo>
                  <a:pt x="108740" y="300976"/>
                </a:lnTo>
                <a:lnTo>
                  <a:pt x="122499" y="304113"/>
                </a:lnTo>
                <a:lnTo>
                  <a:pt x="136725" y="305904"/>
                </a:lnTo>
                <a:lnTo>
                  <a:pt x="147828" y="306324"/>
                </a:lnTo>
                <a:lnTo>
                  <a:pt x="162275" y="305599"/>
                </a:lnTo>
                <a:lnTo>
                  <a:pt x="176315" y="303470"/>
                </a:lnTo>
                <a:lnTo>
                  <a:pt x="189885" y="300003"/>
                </a:lnTo>
                <a:lnTo>
                  <a:pt x="202921" y="295268"/>
                </a:lnTo>
                <a:lnTo>
                  <a:pt x="215358" y="289330"/>
                </a:lnTo>
                <a:lnTo>
                  <a:pt x="227135" y="282258"/>
                </a:lnTo>
                <a:lnTo>
                  <a:pt x="238186" y="274118"/>
                </a:lnTo>
                <a:lnTo>
                  <a:pt x="248449" y="264980"/>
                </a:lnTo>
                <a:lnTo>
                  <a:pt x="257860" y="254909"/>
                </a:lnTo>
                <a:lnTo>
                  <a:pt x="266355" y="243974"/>
                </a:lnTo>
                <a:lnTo>
                  <a:pt x="273870" y="232241"/>
                </a:lnTo>
                <a:lnTo>
                  <a:pt x="280343" y="219780"/>
                </a:lnTo>
                <a:lnTo>
                  <a:pt x="285709" y="206656"/>
                </a:lnTo>
                <a:lnTo>
                  <a:pt x="289906" y="192937"/>
                </a:lnTo>
                <a:lnTo>
                  <a:pt x="292868" y="178692"/>
                </a:lnTo>
                <a:lnTo>
                  <a:pt x="294533" y="163987"/>
                </a:lnTo>
                <a:lnTo>
                  <a:pt x="294894" y="153161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379212" y="5190235"/>
            <a:ext cx="294893" cy="307848"/>
          </a:xfrm>
          <a:custGeom>
            <a:avLst/>
            <a:gdLst/>
            <a:ahLst/>
            <a:cxnLst/>
            <a:rect l="l" t="t" r="r" b="b"/>
            <a:pathLst>
              <a:path w="294893" h="307848">
                <a:moveTo>
                  <a:pt x="294893" y="153924"/>
                </a:moveTo>
                <a:lnTo>
                  <a:pt x="294204" y="138840"/>
                </a:lnTo>
                <a:lnTo>
                  <a:pt x="292179" y="124180"/>
                </a:lnTo>
                <a:lnTo>
                  <a:pt x="288881" y="110010"/>
                </a:lnTo>
                <a:lnTo>
                  <a:pt x="284372" y="96396"/>
                </a:lnTo>
                <a:lnTo>
                  <a:pt x="278717" y="83404"/>
                </a:lnTo>
                <a:lnTo>
                  <a:pt x="271977" y="71100"/>
                </a:lnTo>
                <a:lnTo>
                  <a:pt x="264217" y="59550"/>
                </a:lnTo>
                <a:lnTo>
                  <a:pt x="255500" y="48820"/>
                </a:lnTo>
                <a:lnTo>
                  <a:pt x="245887" y="38976"/>
                </a:lnTo>
                <a:lnTo>
                  <a:pt x="235444" y="30084"/>
                </a:lnTo>
                <a:lnTo>
                  <a:pt x="224232" y="22210"/>
                </a:lnTo>
                <a:lnTo>
                  <a:pt x="212314" y="15420"/>
                </a:lnTo>
                <a:lnTo>
                  <a:pt x="199755" y="9780"/>
                </a:lnTo>
                <a:lnTo>
                  <a:pt x="186616" y="5356"/>
                </a:lnTo>
                <a:lnTo>
                  <a:pt x="172961" y="2214"/>
                </a:lnTo>
                <a:lnTo>
                  <a:pt x="158854" y="421"/>
                </a:lnTo>
                <a:lnTo>
                  <a:pt x="147827" y="0"/>
                </a:lnTo>
                <a:lnTo>
                  <a:pt x="133444" y="717"/>
                </a:lnTo>
                <a:lnTo>
                  <a:pt x="119449" y="2826"/>
                </a:lnTo>
                <a:lnTo>
                  <a:pt x="105907" y="6262"/>
                </a:lnTo>
                <a:lnTo>
                  <a:pt x="92883" y="10958"/>
                </a:lnTo>
                <a:lnTo>
                  <a:pt x="80440" y="16849"/>
                </a:lnTo>
                <a:lnTo>
                  <a:pt x="68645" y="23870"/>
                </a:lnTo>
                <a:lnTo>
                  <a:pt x="57560" y="31955"/>
                </a:lnTo>
                <a:lnTo>
                  <a:pt x="47251" y="41038"/>
                </a:lnTo>
                <a:lnTo>
                  <a:pt x="37782" y="51054"/>
                </a:lnTo>
                <a:lnTo>
                  <a:pt x="29218" y="61938"/>
                </a:lnTo>
                <a:lnTo>
                  <a:pt x="21623" y="73624"/>
                </a:lnTo>
                <a:lnTo>
                  <a:pt x="15062" y="86046"/>
                </a:lnTo>
                <a:lnTo>
                  <a:pt x="9600" y="99140"/>
                </a:lnTo>
                <a:lnTo>
                  <a:pt x="5301" y="112838"/>
                </a:lnTo>
                <a:lnTo>
                  <a:pt x="2229" y="127077"/>
                </a:lnTo>
                <a:lnTo>
                  <a:pt x="449" y="141790"/>
                </a:lnTo>
                <a:lnTo>
                  <a:pt x="0" y="153924"/>
                </a:lnTo>
                <a:lnTo>
                  <a:pt x="685" y="168971"/>
                </a:lnTo>
                <a:lnTo>
                  <a:pt x="2702" y="183596"/>
                </a:lnTo>
                <a:lnTo>
                  <a:pt x="5988" y="197734"/>
                </a:lnTo>
                <a:lnTo>
                  <a:pt x="10481" y="211320"/>
                </a:lnTo>
                <a:lnTo>
                  <a:pt x="16120" y="224287"/>
                </a:lnTo>
                <a:lnTo>
                  <a:pt x="22843" y="236570"/>
                </a:lnTo>
                <a:lnTo>
                  <a:pt x="30588" y="248104"/>
                </a:lnTo>
                <a:lnTo>
                  <a:pt x="39294" y="258823"/>
                </a:lnTo>
                <a:lnTo>
                  <a:pt x="48900" y="268662"/>
                </a:lnTo>
                <a:lnTo>
                  <a:pt x="59342" y="277555"/>
                </a:lnTo>
                <a:lnTo>
                  <a:pt x="70561" y="285437"/>
                </a:lnTo>
                <a:lnTo>
                  <a:pt x="82493" y="292242"/>
                </a:lnTo>
                <a:lnTo>
                  <a:pt x="95078" y="297904"/>
                </a:lnTo>
                <a:lnTo>
                  <a:pt x="108254" y="302359"/>
                </a:lnTo>
                <a:lnTo>
                  <a:pt x="121959" y="305540"/>
                </a:lnTo>
                <a:lnTo>
                  <a:pt x="136132" y="307382"/>
                </a:lnTo>
                <a:lnTo>
                  <a:pt x="147828" y="307848"/>
                </a:lnTo>
                <a:lnTo>
                  <a:pt x="162238" y="307126"/>
                </a:lnTo>
                <a:lnTo>
                  <a:pt x="176244" y="305007"/>
                </a:lnTo>
                <a:lnTo>
                  <a:pt x="189782" y="301555"/>
                </a:lnTo>
                <a:lnTo>
                  <a:pt x="202789" y="296836"/>
                </a:lnTo>
                <a:lnTo>
                  <a:pt x="215202" y="290918"/>
                </a:lnTo>
                <a:lnTo>
                  <a:pt x="226958" y="283865"/>
                </a:lnTo>
                <a:lnTo>
                  <a:pt x="237993" y="275743"/>
                </a:lnTo>
                <a:lnTo>
                  <a:pt x="248245" y="266619"/>
                </a:lnTo>
                <a:lnTo>
                  <a:pt x="257651" y="256559"/>
                </a:lnTo>
                <a:lnTo>
                  <a:pt x="266147" y="245629"/>
                </a:lnTo>
                <a:lnTo>
                  <a:pt x="273671" y="233894"/>
                </a:lnTo>
                <a:lnTo>
                  <a:pt x="280159" y="221421"/>
                </a:lnTo>
                <a:lnTo>
                  <a:pt x="285548" y="208275"/>
                </a:lnTo>
                <a:lnTo>
                  <a:pt x="289775" y="194524"/>
                </a:lnTo>
                <a:lnTo>
                  <a:pt x="292777" y="180231"/>
                </a:lnTo>
                <a:lnTo>
                  <a:pt x="294491" y="165465"/>
                </a:lnTo>
                <a:lnTo>
                  <a:pt x="294893" y="153924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379212" y="5190235"/>
            <a:ext cx="294893" cy="307848"/>
          </a:xfrm>
          <a:custGeom>
            <a:avLst/>
            <a:gdLst/>
            <a:ahLst/>
            <a:cxnLst/>
            <a:rect l="l" t="t" r="r" b="b"/>
            <a:pathLst>
              <a:path w="294893" h="307848">
                <a:moveTo>
                  <a:pt x="294893" y="153924"/>
                </a:moveTo>
                <a:lnTo>
                  <a:pt x="294204" y="138840"/>
                </a:lnTo>
                <a:lnTo>
                  <a:pt x="292179" y="124180"/>
                </a:lnTo>
                <a:lnTo>
                  <a:pt x="288881" y="110010"/>
                </a:lnTo>
                <a:lnTo>
                  <a:pt x="284372" y="96396"/>
                </a:lnTo>
                <a:lnTo>
                  <a:pt x="278717" y="83404"/>
                </a:lnTo>
                <a:lnTo>
                  <a:pt x="271977" y="71100"/>
                </a:lnTo>
                <a:lnTo>
                  <a:pt x="264217" y="59550"/>
                </a:lnTo>
                <a:lnTo>
                  <a:pt x="255500" y="48820"/>
                </a:lnTo>
                <a:lnTo>
                  <a:pt x="245887" y="38976"/>
                </a:lnTo>
                <a:lnTo>
                  <a:pt x="235444" y="30084"/>
                </a:lnTo>
                <a:lnTo>
                  <a:pt x="224232" y="22210"/>
                </a:lnTo>
                <a:lnTo>
                  <a:pt x="212314" y="15420"/>
                </a:lnTo>
                <a:lnTo>
                  <a:pt x="199755" y="9780"/>
                </a:lnTo>
                <a:lnTo>
                  <a:pt x="186616" y="5356"/>
                </a:lnTo>
                <a:lnTo>
                  <a:pt x="172961" y="2214"/>
                </a:lnTo>
                <a:lnTo>
                  <a:pt x="158854" y="421"/>
                </a:lnTo>
                <a:lnTo>
                  <a:pt x="147827" y="0"/>
                </a:lnTo>
                <a:lnTo>
                  <a:pt x="133444" y="717"/>
                </a:lnTo>
                <a:lnTo>
                  <a:pt x="119449" y="2826"/>
                </a:lnTo>
                <a:lnTo>
                  <a:pt x="105907" y="6262"/>
                </a:lnTo>
                <a:lnTo>
                  <a:pt x="92883" y="10958"/>
                </a:lnTo>
                <a:lnTo>
                  <a:pt x="80440" y="16849"/>
                </a:lnTo>
                <a:lnTo>
                  <a:pt x="68645" y="23870"/>
                </a:lnTo>
                <a:lnTo>
                  <a:pt x="57560" y="31955"/>
                </a:lnTo>
                <a:lnTo>
                  <a:pt x="47251" y="41038"/>
                </a:lnTo>
                <a:lnTo>
                  <a:pt x="37782" y="51054"/>
                </a:lnTo>
                <a:lnTo>
                  <a:pt x="29218" y="61938"/>
                </a:lnTo>
                <a:lnTo>
                  <a:pt x="21623" y="73624"/>
                </a:lnTo>
                <a:lnTo>
                  <a:pt x="15062" y="86046"/>
                </a:lnTo>
                <a:lnTo>
                  <a:pt x="9600" y="99140"/>
                </a:lnTo>
                <a:lnTo>
                  <a:pt x="5301" y="112838"/>
                </a:lnTo>
                <a:lnTo>
                  <a:pt x="2229" y="127077"/>
                </a:lnTo>
                <a:lnTo>
                  <a:pt x="449" y="141790"/>
                </a:lnTo>
                <a:lnTo>
                  <a:pt x="0" y="153924"/>
                </a:lnTo>
                <a:lnTo>
                  <a:pt x="685" y="168971"/>
                </a:lnTo>
                <a:lnTo>
                  <a:pt x="2702" y="183596"/>
                </a:lnTo>
                <a:lnTo>
                  <a:pt x="5988" y="197734"/>
                </a:lnTo>
                <a:lnTo>
                  <a:pt x="10481" y="211320"/>
                </a:lnTo>
                <a:lnTo>
                  <a:pt x="16120" y="224287"/>
                </a:lnTo>
                <a:lnTo>
                  <a:pt x="22843" y="236570"/>
                </a:lnTo>
                <a:lnTo>
                  <a:pt x="30588" y="248104"/>
                </a:lnTo>
                <a:lnTo>
                  <a:pt x="39294" y="258823"/>
                </a:lnTo>
                <a:lnTo>
                  <a:pt x="48900" y="268662"/>
                </a:lnTo>
                <a:lnTo>
                  <a:pt x="59342" y="277555"/>
                </a:lnTo>
                <a:lnTo>
                  <a:pt x="70561" y="285437"/>
                </a:lnTo>
                <a:lnTo>
                  <a:pt x="82493" y="292242"/>
                </a:lnTo>
                <a:lnTo>
                  <a:pt x="95078" y="297904"/>
                </a:lnTo>
                <a:lnTo>
                  <a:pt x="108254" y="302359"/>
                </a:lnTo>
                <a:lnTo>
                  <a:pt x="121959" y="305540"/>
                </a:lnTo>
                <a:lnTo>
                  <a:pt x="136132" y="307382"/>
                </a:lnTo>
                <a:lnTo>
                  <a:pt x="147828" y="307848"/>
                </a:lnTo>
                <a:lnTo>
                  <a:pt x="162238" y="307126"/>
                </a:lnTo>
                <a:lnTo>
                  <a:pt x="176244" y="305007"/>
                </a:lnTo>
                <a:lnTo>
                  <a:pt x="189782" y="301555"/>
                </a:lnTo>
                <a:lnTo>
                  <a:pt x="202789" y="296836"/>
                </a:lnTo>
                <a:lnTo>
                  <a:pt x="215202" y="290918"/>
                </a:lnTo>
                <a:lnTo>
                  <a:pt x="226958" y="283865"/>
                </a:lnTo>
                <a:lnTo>
                  <a:pt x="237993" y="275743"/>
                </a:lnTo>
                <a:lnTo>
                  <a:pt x="248245" y="266619"/>
                </a:lnTo>
                <a:lnTo>
                  <a:pt x="257651" y="256559"/>
                </a:lnTo>
                <a:lnTo>
                  <a:pt x="266147" y="245629"/>
                </a:lnTo>
                <a:lnTo>
                  <a:pt x="273671" y="233894"/>
                </a:lnTo>
                <a:lnTo>
                  <a:pt x="280159" y="221421"/>
                </a:lnTo>
                <a:lnTo>
                  <a:pt x="285548" y="208275"/>
                </a:lnTo>
                <a:lnTo>
                  <a:pt x="289775" y="194524"/>
                </a:lnTo>
                <a:lnTo>
                  <a:pt x="292777" y="180231"/>
                </a:lnTo>
                <a:lnTo>
                  <a:pt x="294491" y="165465"/>
                </a:lnTo>
                <a:lnTo>
                  <a:pt x="294893" y="153924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147564" y="5149849"/>
            <a:ext cx="574547" cy="405384"/>
          </a:xfrm>
          <a:custGeom>
            <a:avLst/>
            <a:gdLst/>
            <a:ahLst/>
            <a:cxnLst/>
            <a:rect l="l" t="t" r="r" b="b"/>
            <a:pathLst>
              <a:path w="574547" h="405384">
                <a:moveTo>
                  <a:pt x="0" y="285750"/>
                </a:moveTo>
                <a:lnTo>
                  <a:pt x="84582" y="405384"/>
                </a:lnTo>
                <a:lnTo>
                  <a:pt x="121158" y="373380"/>
                </a:lnTo>
                <a:lnTo>
                  <a:pt x="291084" y="373379"/>
                </a:lnTo>
                <a:lnTo>
                  <a:pt x="327660" y="304800"/>
                </a:lnTo>
                <a:lnTo>
                  <a:pt x="481583" y="144017"/>
                </a:lnTo>
                <a:lnTo>
                  <a:pt x="534161" y="117348"/>
                </a:lnTo>
                <a:lnTo>
                  <a:pt x="574547" y="64770"/>
                </a:lnTo>
                <a:lnTo>
                  <a:pt x="387857" y="0"/>
                </a:lnTo>
                <a:lnTo>
                  <a:pt x="0" y="285750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092194" y="3782060"/>
            <a:ext cx="649985" cy="677417"/>
          </a:xfrm>
          <a:custGeom>
            <a:avLst/>
            <a:gdLst/>
            <a:ahLst/>
            <a:cxnLst/>
            <a:rect l="l" t="t" r="r" b="b"/>
            <a:pathLst>
              <a:path w="649985" h="677417">
                <a:moveTo>
                  <a:pt x="649985" y="339089"/>
                </a:moveTo>
                <a:lnTo>
                  <a:pt x="648908" y="311255"/>
                </a:lnTo>
                <a:lnTo>
                  <a:pt x="645731" y="284044"/>
                </a:lnTo>
                <a:lnTo>
                  <a:pt x="640539" y="257544"/>
                </a:lnTo>
                <a:lnTo>
                  <a:pt x="633417" y="231843"/>
                </a:lnTo>
                <a:lnTo>
                  <a:pt x="624447" y="207025"/>
                </a:lnTo>
                <a:lnTo>
                  <a:pt x="613714" y="183180"/>
                </a:lnTo>
                <a:lnTo>
                  <a:pt x="601301" y="160392"/>
                </a:lnTo>
                <a:lnTo>
                  <a:pt x="587294" y="138751"/>
                </a:lnTo>
                <a:lnTo>
                  <a:pt x="571776" y="118341"/>
                </a:lnTo>
                <a:lnTo>
                  <a:pt x="554831" y="99250"/>
                </a:lnTo>
                <a:lnTo>
                  <a:pt x="536542" y="81565"/>
                </a:lnTo>
                <a:lnTo>
                  <a:pt x="516995" y="65373"/>
                </a:lnTo>
                <a:lnTo>
                  <a:pt x="496273" y="50761"/>
                </a:lnTo>
                <a:lnTo>
                  <a:pt x="474460" y="37815"/>
                </a:lnTo>
                <a:lnTo>
                  <a:pt x="451639" y="26622"/>
                </a:lnTo>
                <a:lnTo>
                  <a:pt x="427896" y="17269"/>
                </a:lnTo>
                <a:lnTo>
                  <a:pt x="403314" y="9844"/>
                </a:lnTo>
                <a:lnTo>
                  <a:pt x="377977" y="4433"/>
                </a:lnTo>
                <a:lnTo>
                  <a:pt x="351969" y="1122"/>
                </a:lnTo>
                <a:lnTo>
                  <a:pt x="325373" y="0"/>
                </a:lnTo>
                <a:lnTo>
                  <a:pt x="298670" y="1122"/>
                </a:lnTo>
                <a:lnTo>
                  <a:pt x="272564" y="4433"/>
                </a:lnTo>
                <a:lnTo>
                  <a:pt x="247139" y="9844"/>
                </a:lnTo>
                <a:lnTo>
                  <a:pt x="222479" y="17269"/>
                </a:lnTo>
                <a:lnTo>
                  <a:pt x="198667" y="26622"/>
                </a:lnTo>
                <a:lnTo>
                  <a:pt x="175787" y="37815"/>
                </a:lnTo>
                <a:lnTo>
                  <a:pt x="153921" y="50761"/>
                </a:lnTo>
                <a:lnTo>
                  <a:pt x="133154" y="65373"/>
                </a:lnTo>
                <a:lnTo>
                  <a:pt x="113569" y="81565"/>
                </a:lnTo>
                <a:lnTo>
                  <a:pt x="95249" y="99250"/>
                </a:lnTo>
                <a:lnTo>
                  <a:pt x="78278" y="118341"/>
                </a:lnTo>
                <a:lnTo>
                  <a:pt x="62740" y="138751"/>
                </a:lnTo>
                <a:lnTo>
                  <a:pt x="48716" y="160392"/>
                </a:lnTo>
                <a:lnTo>
                  <a:pt x="36292" y="183180"/>
                </a:lnTo>
                <a:lnTo>
                  <a:pt x="25550" y="207025"/>
                </a:lnTo>
                <a:lnTo>
                  <a:pt x="16575" y="231843"/>
                </a:lnTo>
                <a:lnTo>
                  <a:pt x="9448" y="257544"/>
                </a:lnTo>
                <a:lnTo>
                  <a:pt x="4255" y="284044"/>
                </a:lnTo>
                <a:lnTo>
                  <a:pt x="1077" y="311255"/>
                </a:lnTo>
                <a:lnTo>
                  <a:pt x="0" y="339089"/>
                </a:lnTo>
                <a:lnTo>
                  <a:pt x="1077" y="366816"/>
                </a:lnTo>
                <a:lnTo>
                  <a:pt x="4255" y="393928"/>
                </a:lnTo>
                <a:lnTo>
                  <a:pt x="9448" y="420341"/>
                </a:lnTo>
                <a:lnTo>
                  <a:pt x="16575" y="445965"/>
                </a:lnTo>
                <a:lnTo>
                  <a:pt x="25550" y="470713"/>
                </a:lnTo>
                <a:lnTo>
                  <a:pt x="36292" y="494499"/>
                </a:lnTo>
                <a:lnTo>
                  <a:pt x="48716" y="517234"/>
                </a:lnTo>
                <a:lnTo>
                  <a:pt x="62740" y="538831"/>
                </a:lnTo>
                <a:lnTo>
                  <a:pt x="78278" y="559203"/>
                </a:lnTo>
                <a:lnTo>
                  <a:pt x="95249" y="578262"/>
                </a:lnTo>
                <a:lnTo>
                  <a:pt x="113569" y="595921"/>
                </a:lnTo>
                <a:lnTo>
                  <a:pt x="133154" y="612093"/>
                </a:lnTo>
                <a:lnTo>
                  <a:pt x="153921" y="626689"/>
                </a:lnTo>
                <a:lnTo>
                  <a:pt x="175787" y="639623"/>
                </a:lnTo>
                <a:lnTo>
                  <a:pt x="198667" y="650807"/>
                </a:lnTo>
                <a:lnTo>
                  <a:pt x="222479" y="660154"/>
                </a:lnTo>
                <a:lnTo>
                  <a:pt x="247139" y="667575"/>
                </a:lnTo>
                <a:lnTo>
                  <a:pt x="272564" y="672985"/>
                </a:lnTo>
                <a:lnTo>
                  <a:pt x="298670" y="676295"/>
                </a:lnTo>
                <a:lnTo>
                  <a:pt x="325373" y="677417"/>
                </a:lnTo>
                <a:lnTo>
                  <a:pt x="351969" y="676295"/>
                </a:lnTo>
                <a:lnTo>
                  <a:pt x="377977" y="672985"/>
                </a:lnTo>
                <a:lnTo>
                  <a:pt x="403314" y="667575"/>
                </a:lnTo>
                <a:lnTo>
                  <a:pt x="427896" y="660154"/>
                </a:lnTo>
                <a:lnTo>
                  <a:pt x="451639" y="650807"/>
                </a:lnTo>
                <a:lnTo>
                  <a:pt x="474460" y="639623"/>
                </a:lnTo>
                <a:lnTo>
                  <a:pt x="496273" y="626689"/>
                </a:lnTo>
                <a:lnTo>
                  <a:pt x="516995" y="612093"/>
                </a:lnTo>
                <a:lnTo>
                  <a:pt x="536542" y="595921"/>
                </a:lnTo>
                <a:lnTo>
                  <a:pt x="554831" y="578262"/>
                </a:lnTo>
                <a:lnTo>
                  <a:pt x="571776" y="559203"/>
                </a:lnTo>
                <a:lnTo>
                  <a:pt x="587294" y="538831"/>
                </a:lnTo>
                <a:lnTo>
                  <a:pt x="601301" y="517234"/>
                </a:lnTo>
                <a:lnTo>
                  <a:pt x="613714" y="494499"/>
                </a:lnTo>
                <a:lnTo>
                  <a:pt x="624447" y="470713"/>
                </a:lnTo>
                <a:lnTo>
                  <a:pt x="633417" y="445965"/>
                </a:lnTo>
                <a:lnTo>
                  <a:pt x="640539" y="420341"/>
                </a:lnTo>
                <a:lnTo>
                  <a:pt x="645731" y="393928"/>
                </a:lnTo>
                <a:lnTo>
                  <a:pt x="648908" y="366816"/>
                </a:lnTo>
                <a:lnTo>
                  <a:pt x="649985" y="339089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4092194" y="3782060"/>
            <a:ext cx="649985" cy="677417"/>
          </a:xfrm>
          <a:custGeom>
            <a:avLst/>
            <a:gdLst/>
            <a:ahLst/>
            <a:cxnLst/>
            <a:rect l="l" t="t" r="r" b="b"/>
            <a:pathLst>
              <a:path w="649985" h="677417">
                <a:moveTo>
                  <a:pt x="649985" y="339089"/>
                </a:moveTo>
                <a:lnTo>
                  <a:pt x="648908" y="311255"/>
                </a:lnTo>
                <a:lnTo>
                  <a:pt x="645731" y="284044"/>
                </a:lnTo>
                <a:lnTo>
                  <a:pt x="640539" y="257544"/>
                </a:lnTo>
                <a:lnTo>
                  <a:pt x="633417" y="231843"/>
                </a:lnTo>
                <a:lnTo>
                  <a:pt x="624447" y="207025"/>
                </a:lnTo>
                <a:lnTo>
                  <a:pt x="613714" y="183180"/>
                </a:lnTo>
                <a:lnTo>
                  <a:pt x="601301" y="160392"/>
                </a:lnTo>
                <a:lnTo>
                  <a:pt x="587294" y="138751"/>
                </a:lnTo>
                <a:lnTo>
                  <a:pt x="571776" y="118341"/>
                </a:lnTo>
                <a:lnTo>
                  <a:pt x="554831" y="99250"/>
                </a:lnTo>
                <a:lnTo>
                  <a:pt x="536542" y="81565"/>
                </a:lnTo>
                <a:lnTo>
                  <a:pt x="516995" y="65373"/>
                </a:lnTo>
                <a:lnTo>
                  <a:pt x="496273" y="50761"/>
                </a:lnTo>
                <a:lnTo>
                  <a:pt x="474460" y="37815"/>
                </a:lnTo>
                <a:lnTo>
                  <a:pt x="451639" y="26622"/>
                </a:lnTo>
                <a:lnTo>
                  <a:pt x="427896" y="17269"/>
                </a:lnTo>
                <a:lnTo>
                  <a:pt x="403314" y="9844"/>
                </a:lnTo>
                <a:lnTo>
                  <a:pt x="377977" y="4433"/>
                </a:lnTo>
                <a:lnTo>
                  <a:pt x="351969" y="1122"/>
                </a:lnTo>
                <a:lnTo>
                  <a:pt x="325373" y="0"/>
                </a:lnTo>
                <a:lnTo>
                  <a:pt x="298670" y="1122"/>
                </a:lnTo>
                <a:lnTo>
                  <a:pt x="272564" y="4433"/>
                </a:lnTo>
                <a:lnTo>
                  <a:pt x="247139" y="9844"/>
                </a:lnTo>
                <a:lnTo>
                  <a:pt x="222479" y="17269"/>
                </a:lnTo>
                <a:lnTo>
                  <a:pt x="198667" y="26622"/>
                </a:lnTo>
                <a:lnTo>
                  <a:pt x="175787" y="37815"/>
                </a:lnTo>
                <a:lnTo>
                  <a:pt x="153921" y="50761"/>
                </a:lnTo>
                <a:lnTo>
                  <a:pt x="133154" y="65373"/>
                </a:lnTo>
                <a:lnTo>
                  <a:pt x="113569" y="81565"/>
                </a:lnTo>
                <a:lnTo>
                  <a:pt x="95249" y="99250"/>
                </a:lnTo>
                <a:lnTo>
                  <a:pt x="78278" y="118341"/>
                </a:lnTo>
                <a:lnTo>
                  <a:pt x="62740" y="138751"/>
                </a:lnTo>
                <a:lnTo>
                  <a:pt x="48716" y="160392"/>
                </a:lnTo>
                <a:lnTo>
                  <a:pt x="36292" y="183180"/>
                </a:lnTo>
                <a:lnTo>
                  <a:pt x="25550" y="207025"/>
                </a:lnTo>
                <a:lnTo>
                  <a:pt x="16575" y="231843"/>
                </a:lnTo>
                <a:lnTo>
                  <a:pt x="9448" y="257544"/>
                </a:lnTo>
                <a:lnTo>
                  <a:pt x="4255" y="284044"/>
                </a:lnTo>
                <a:lnTo>
                  <a:pt x="1077" y="311255"/>
                </a:lnTo>
                <a:lnTo>
                  <a:pt x="0" y="339089"/>
                </a:lnTo>
                <a:lnTo>
                  <a:pt x="1077" y="366816"/>
                </a:lnTo>
                <a:lnTo>
                  <a:pt x="4255" y="393928"/>
                </a:lnTo>
                <a:lnTo>
                  <a:pt x="9448" y="420341"/>
                </a:lnTo>
                <a:lnTo>
                  <a:pt x="16575" y="445965"/>
                </a:lnTo>
                <a:lnTo>
                  <a:pt x="25550" y="470713"/>
                </a:lnTo>
                <a:lnTo>
                  <a:pt x="36292" y="494499"/>
                </a:lnTo>
                <a:lnTo>
                  <a:pt x="48716" y="517234"/>
                </a:lnTo>
                <a:lnTo>
                  <a:pt x="62740" y="538831"/>
                </a:lnTo>
                <a:lnTo>
                  <a:pt x="78278" y="559203"/>
                </a:lnTo>
                <a:lnTo>
                  <a:pt x="95249" y="578262"/>
                </a:lnTo>
                <a:lnTo>
                  <a:pt x="113569" y="595921"/>
                </a:lnTo>
                <a:lnTo>
                  <a:pt x="133154" y="612093"/>
                </a:lnTo>
                <a:lnTo>
                  <a:pt x="153921" y="626689"/>
                </a:lnTo>
                <a:lnTo>
                  <a:pt x="175787" y="639623"/>
                </a:lnTo>
                <a:lnTo>
                  <a:pt x="198667" y="650807"/>
                </a:lnTo>
                <a:lnTo>
                  <a:pt x="222479" y="660154"/>
                </a:lnTo>
                <a:lnTo>
                  <a:pt x="247139" y="667575"/>
                </a:lnTo>
                <a:lnTo>
                  <a:pt x="272564" y="672985"/>
                </a:lnTo>
                <a:lnTo>
                  <a:pt x="298670" y="676295"/>
                </a:lnTo>
                <a:lnTo>
                  <a:pt x="325373" y="677417"/>
                </a:lnTo>
                <a:lnTo>
                  <a:pt x="351969" y="676295"/>
                </a:lnTo>
                <a:lnTo>
                  <a:pt x="377977" y="672985"/>
                </a:lnTo>
                <a:lnTo>
                  <a:pt x="403314" y="667575"/>
                </a:lnTo>
                <a:lnTo>
                  <a:pt x="427896" y="660154"/>
                </a:lnTo>
                <a:lnTo>
                  <a:pt x="451639" y="650807"/>
                </a:lnTo>
                <a:lnTo>
                  <a:pt x="474460" y="639623"/>
                </a:lnTo>
                <a:lnTo>
                  <a:pt x="496273" y="626689"/>
                </a:lnTo>
                <a:lnTo>
                  <a:pt x="516995" y="612093"/>
                </a:lnTo>
                <a:lnTo>
                  <a:pt x="536542" y="595921"/>
                </a:lnTo>
                <a:lnTo>
                  <a:pt x="554831" y="578262"/>
                </a:lnTo>
                <a:lnTo>
                  <a:pt x="571776" y="559203"/>
                </a:lnTo>
                <a:lnTo>
                  <a:pt x="587294" y="538831"/>
                </a:lnTo>
                <a:lnTo>
                  <a:pt x="601301" y="517234"/>
                </a:lnTo>
                <a:lnTo>
                  <a:pt x="613714" y="494499"/>
                </a:lnTo>
                <a:lnTo>
                  <a:pt x="624447" y="470713"/>
                </a:lnTo>
                <a:lnTo>
                  <a:pt x="633417" y="445965"/>
                </a:lnTo>
                <a:lnTo>
                  <a:pt x="640539" y="420341"/>
                </a:lnTo>
                <a:lnTo>
                  <a:pt x="645731" y="393928"/>
                </a:lnTo>
                <a:lnTo>
                  <a:pt x="648908" y="366816"/>
                </a:lnTo>
                <a:lnTo>
                  <a:pt x="649985" y="339089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4624832" y="3720338"/>
            <a:ext cx="531113" cy="553212"/>
          </a:xfrm>
          <a:custGeom>
            <a:avLst/>
            <a:gdLst/>
            <a:ahLst/>
            <a:cxnLst/>
            <a:rect l="l" t="t" r="r" b="b"/>
            <a:pathLst>
              <a:path w="531113" h="553212">
                <a:moveTo>
                  <a:pt x="531113" y="276606"/>
                </a:moveTo>
                <a:lnTo>
                  <a:pt x="530233" y="253866"/>
                </a:lnTo>
                <a:lnTo>
                  <a:pt x="527639" y="231642"/>
                </a:lnTo>
                <a:lnTo>
                  <a:pt x="523398" y="210005"/>
                </a:lnTo>
                <a:lnTo>
                  <a:pt x="517580" y="189024"/>
                </a:lnTo>
                <a:lnTo>
                  <a:pt x="510254" y="168771"/>
                </a:lnTo>
                <a:lnTo>
                  <a:pt x="501487" y="149314"/>
                </a:lnTo>
                <a:lnTo>
                  <a:pt x="491349" y="130725"/>
                </a:lnTo>
                <a:lnTo>
                  <a:pt x="479907" y="113074"/>
                </a:lnTo>
                <a:lnTo>
                  <a:pt x="467231" y="96431"/>
                </a:lnTo>
                <a:lnTo>
                  <a:pt x="453389" y="80867"/>
                </a:lnTo>
                <a:lnTo>
                  <a:pt x="438450" y="66451"/>
                </a:lnTo>
                <a:lnTo>
                  <a:pt x="422483" y="53254"/>
                </a:lnTo>
                <a:lnTo>
                  <a:pt x="405555" y="41347"/>
                </a:lnTo>
                <a:lnTo>
                  <a:pt x="387736" y="30799"/>
                </a:lnTo>
                <a:lnTo>
                  <a:pt x="369093" y="21681"/>
                </a:lnTo>
                <a:lnTo>
                  <a:pt x="349697" y="14063"/>
                </a:lnTo>
                <a:lnTo>
                  <a:pt x="329614" y="8016"/>
                </a:lnTo>
                <a:lnTo>
                  <a:pt x="308914" y="3609"/>
                </a:lnTo>
                <a:lnTo>
                  <a:pt x="287666" y="914"/>
                </a:lnTo>
                <a:lnTo>
                  <a:pt x="265938" y="0"/>
                </a:lnTo>
                <a:lnTo>
                  <a:pt x="244100" y="914"/>
                </a:lnTo>
                <a:lnTo>
                  <a:pt x="222754" y="3609"/>
                </a:lnTo>
                <a:lnTo>
                  <a:pt x="201967" y="8016"/>
                </a:lnTo>
                <a:lnTo>
                  <a:pt x="181807" y="14063"/>
                </a:lnTo>
                <a:lnTo>
                  <a:pt x="162341" y="21681"/>
                </a:lnTo>
                <a:lnTo>
                  <a:pt x="143639" y="30799"/>
                </a:lnTo>
                <a:lnTo>
                  <a:pt x="125767" y="41347"/>
                </a:lnTo>
                <a:lnTo>
                  <a:pt x="108795" y="53254"/>
                </a:lnTo>
                <a:lnTo>
                  <a:pt x="92789" y="66451"/>
                </a:lnTo>
                <a:lnTo>
                  <a:pt x="77819" y="80867"/>
                </a:lnTo>
                <a:lnTo>
                  <a:pt x="63951" y="96431"/>
                </a:lnTo>
                <a:lnTo>
                  <a:pt x="51255" y="113074"/>
                </a:lnTo>
                <a:lnTo>
                  <a:pt x="39797" y="130725"/>
                </a:lnTo>
                <a:lnTo>
                  <a:pt x="29647" y="149314"/>
                </a:lnTo>
                <a:lnTo>
                  <a:pt x="20871" y="168771"/>
                </a:lnTo>
                <a:lnTo>
                  <a:pt x="13539" y="189024"/>
                </a:lnTo>
                <a:lnTo>
                  <a:pt x="7717" y="210005"/>
                </a:lnTo>
                <a:lnTo>
                  <a:pt x="3475" y="231642"/>
                </a:lnTo>
                <a:lnTo>
                  <a:pt x="880" y="253866"/>
                </a:lnTo>
                <a:lnTo>
                  <a:pt x="0" y="276606"/>
                </a:lnTo>
                <a:lnTo>
                  <a:pt x="880" y="299345"/>
                </a:lnTo>
                <a:lnTo>
                  <a:pt x="3475" y="321569"/>
                </a:lnTo>
                <a:lnTo>
                  <a:pt x="7717" y="343206"/>
                </a:lnTo>
                <a:lnTo>
                  <a:pt x="13539" y="364187"/>
                </a:lnTo>
                <a:lnTo>
                  <a:pt x="20871" y="384440"/>
                </a:lnTo>
                <a:lnTo>
                  <a:pt x="29647" y="403897"/>
                </a:lnTo>
                <a:lnTo>
                  <a:pt x="39797" y="422486"/>
                </a:lnTo>
                <a:lnTo>
                  <a:pt x="51255" y="440137"/>
                </a:lnTo>
                <a:lnTo>
                  <a:pt x="63951" y="456780"/>
                </a:lnTo>
                <a:lnTo>
                  <a:pt x="77819" y="472344"/>
                </a:lnTo>
                <a:lnTo>
                  <a:pt x="92789" y="486760"/>
                </a:lnTo>
                <a:lnTo>
                  <a:pt x="108795" y="499957"/>
                </a:lnTo>
                <a:lnTo>
                  <a:pt x="125767" y="511864"/>
                </a:lnTo>
                <a:lnTo>
                  <a:pt x="143639" y="522412"/>
                </a:lnTo>
                <a:lnTo>
                  <a:pt x="162341" y="531530"/>
                </a:lnTo>
                <a:lnTo>
                  <a:pt x="181807" y="539148"/>
                </a:lnTo>
                <a:lnTo>
                  <a:pt x="201967" y="545195"/>
                </a:lnTo>
                <a:lnTo>
                  <a:pt x="222754" y="549602"/>
                </a:lnTo>
                <a:lnTo>
                  <a:pt x="244100" y="552297"/>
                </a:lnTo>
                <a:lnTo>
                  <a:pt x="265938" y="553212"/>
                </a:lnTo>
                <a:lnTo>
                  <a:pt x="287666" y="552297"/>
                </a:lnTo>
                <a:lnTo>
                  <a:pt x="308914" y="549602"/>
                </a:lnTo>
                <a:lnTo>
                  <a:pt x="329614" y="545195"/>
                </a:lnTo>
                <a:lnTo>
                  <a:pt x="349697" y="539148"/>
                </a:lnTo>
                <a:lnTo>
                  <a:pt x="369093" y="531530"/>
                </a:lnTo>
                <a:lnTo>
                  <a:pt x="387736" y="522412"/>
                </a:lnTo>
                <a:lnTo>
                  <a:pt x="405555" y="511864"/>
                </a:lnTo>
                <a:lnTo>
                  <a:pt x="422483" y="499957"/>
                </a:lnTo>
                <a:lnTo>
                  <a:pt x="438450" y="486760"/>
                </a:lnTo>
                <a:lnTo>
                  <a:pt x="453389" y="472344"/>
                </a:lnTo>
                <a:lnTo>
                  <a:pt x="467231" y="456780"/>
                </a:lnTo>
                <a:lnTo>
                  <a:pt x="479907" y="440137"/>
                </a:lnTo>
                <a:lnTo>
                  <a:pt x="491349" y="422486"/>
                </a:lnTo>
                <a:lnTo>
                  <a:pt x="501487" y="403897"/>
                </a:lnTo>
                <a:lnTo>
                  <a:pt x="510254" y="384440"/>
                </a:lnTo>
                <a:lnTo>
                  <a:pt x="517580" y="364187"/>
                </a:lnTo>
                <a:lnTo>
                  <a:pt x="523398" y="343206"/>
                </a:lnTo>
                <a:lnTo>
                  <a:pt x="527639" y="321569"/>
                </a:lnTo>
                <a:lnTo>
                  <a:pt x="530233" y="299345"/>
                </a:lnTo>
                <a:lnTo>
                  <a:pt x="531113" y="276606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624832" y="3720338"/>
            <a:ext cx="531113" cy="553212"/>
          </a:xfrm>
          <a:custGeom>
            <a:avLst/>
            <a:gdLst/>
            <a:ahLst/>
            <a:cxnLst/>
            <a:rect l="l" t="t" r="r" b="b"/>
            <a:pathLst>
              <a:path w="531113" h="553212">
                <a:moveTo>
                  <a:pt x="531113" y="276606"/>
                </a:moveTo>
                <a:lnTo>
                  <a:pt x="530233" y="253866"/>
                </a:lnTo>
                <a:lnTo>
                  <a:pt x="527639" y="231642"/>
                </a:lnTo>
                <a:lnTo>
                  <a:pt x="523398" y="210005"/>
                </a:lnTo>
                <a:lnTo>
                  <a:pt x="517580" y="189024"/>
                </a:lnTo>
                <a:lnTo>
                  <a:pt x="510254" y="168771"/>
                </a:lnTo>
                <a:lnTo>
                  <a:pt x="501487" y="149314"/>
                </a:lnTo>
                <a:lnTo>
                  <a:pt x="491349" y="130725"/>
                </a:lnTo>
                <a:lnTo>
                  <a:pt x="479907" y="113074"/>
                </a:lnTo>
                <a:lnTo>
                  <a:pt x="467231" y="96431"/>
                </a:lnTo>
                <a:lnTo>
                  <a:pt x="453389" y="80867"/>
                </a:lnTo>
                <a:lnTo>
                  <a:pt x="438450" y="66451"/>
                </a:lnTo>
                <a:lnTo>
                  <a:pt x="422483" y="53254"/>
                </a:lnTo>
                <a:lnTo>
                  <a:pt x="405555" y="41347"/>
                </a:lnTo>
                <a:lnTo>
                  <a:pt x="387736" y="30799"/>
                </a:lnTo>
                <a:lnTo>
                  <a:pt x="369093" y="21681"/>
                </a:lnTo>
                <a:lnTo>
                  <a:pt x="349697" y="14063"/>
                </a:lnTo>
                <a:lnTo>
                  <a:pt x="329614" y="8016"/>
                </a:lnTo>
                <a:lnTo>
                  <a:pt x="308914" y="3609"/>
                </a:lnTo>
                <a:lnTo>
                  <a:pt x="287666" y="914"/>
                </a:lnTo>
                <a:lnTo>
                  <a:pt x="265938" y="0"/>
                </a:lnTo>
                <a:lnTo>
                  <a:pt x="244100" y="914"/>
                </a:lnTo>
                <a:lnTo>
                  <a:pt x="222754" y="3609"/>
                </a:lnTo>
                <a:lnTo>
                  <a:pt x="201967" y="8016"/>
                </a:lnTo>
                <a:lnTo>
                  <a:pt x="181807" y="14063"/>
                </a:lnTo>
                <a:lnTo>
                  <a:pt x="162341" y="21681"/>
                </a:lnTo>
                <a:lnTo>
                  <a:pt x="143639" y="30799"/>
                </a:lnTo>
                <a:lnTo>
                  <a:pt x="125767" y="41347"/>
                </a:lnTo>
                <a:lnTo>
                  <a:pt x="108795" y="53254"/>
                </a:lnTo>
                <a:lnTo>
                  <a:pt x="92789" y="66451"/>
                </a:lnTo>
                <a:lnTo>
                  <a:pt x="77819" y="80867"/>
                </a:lnTo>
                <a:lnTo>
                  <a:pt x="63951" y="96431"/>
                </a:lnTo>
                <a:lnTo>
                  <a:pt x="51255" y="113074"/>
                </a:lnTo>
                <a:lnTo>
                  <a:pt x="39797" y="130725"/>
                </a:lnTo>
                <a:lnTo>
                  <a:pt x="29647" y="149314"/>
                </a:lnTo>
                <a:lnTo>
                  <a:pt x="20871" y="168771"/>
                </a:lnTo>
                <a:lnTo>
                  <a:pt x="13539" y="189024"/>
                </a:lnTo>
                <a:lnTo>
                  <a:pt x="7717" y="210005"/>
                </a:lnTo>
                <a:lnTo>
                  <a:pt x="3475" y="231642"/>
                </a:lnTo>
                <a:lnTo>
                  <a:pt x="880" y="253866"/>
                </a:lnTo>
                <a:lnTo>
                  <a:pt x="0" y="276606"/>
                </a:lnTo>
                <a:lnTo>
                  <a:pt x="880" y="299345"/>
                </a:lnTo>
                <a:lnTo>
                  <a:pt x="3475" y="321569"/>
                </a:lnTo>
                <a:lnTo>
                  <a:pt x="7717" y="343206"/>
                </a:lnTo>
                <a:lnTo>
                  <a:pt x="13539" y="364187"/>
                </a:lnTo>
                <a:lnTo>
                  <a:pt x="20871" y="384440"/>
                </a:lnTo>
                <a:lnTo>
                  <a:pt x="29647" y="403897"/>
                </a:lnTo>
                <a:lnTo>
                  <a:pt x="39797" y="422486"/>
                </a:lnTo>
                <a:lnTo>
                  <a:pt x="51255" y="440137"/>
                </a:lnTo>
                <a:lnTo>
                  <a:pt x="63951" y="456780"/>
                </a:lnTo>
                <a:lnTo>
                  <a:pt x="77819" y="472344"/>
                </a:lnTo>
                <a:lnTo>
                  <a:pt x="92789" y="486760"/>
                </a:lnTo>
                <a:lnTo>
                  <a:pt x="108795" y="499957"/>
                </a:lnTo>
                <a:lnTo>
                  <a:pt x="125767" y="511864"/>
                </a:lnTo>
                <a:lnTo>
                  <a:pt x="143639" y="522412"/>
                </a:lnTo>
                <a:lnTo>
                  <a:pt x="162341" y="531530"/>
                </a:lnTo>
                <a:lnTo>
                  <a:pt x="181807" y="539148"/>
                </a:lnTo>
                <a:lnTo>
                  <a:pt x="201967" y="545195"/>
                </a:lnTo>
                <a:lnTo>
                  <a:pt x="222754" y="549602"/>
                </a:lnTo>
                <a:lnTo>
                  <a:pt x="244100" y="552297"/>
                </a:lnTo>
                <a:lnTo>
                  <a:pt x="265938" y="553212"/>
                </a:lnTo>
                <a:lnTo>
                  <a:pt x="287666" y="552297"/>
                </a:lnTo>
                <a:lnTo>
                  <a:pt x="308914" y="549602"/>
                </a:lnTo>
                <a:lnTo>
                  <a:pt x="329614" y="545195"/>
                </a:lnTo>
                <a:lnTo>
                  <a:pt x="349697" y="539148"/>
                </a:lnTo>
                <a:lnTo>
                  <a:pt x="369093" y="531530"/>
                </a:lnTo>
                <a:lnTo>
                  <a:pt x="387736" y="522412"/>
                </a:lnTo>
                <a:lnTo>
                  <a:pt x="405555" y="511864"/>
                </a:lnTo>
                <a:lnTo>
                  <a:pt x="422483" y="499957"/>
                </a:lnTo>
                <a:lnTo>
                  <a:pt x="438450" y="486760"/>
                </a:lnTo>
                <a:lnTo>
                  <a:pt x="453389" y="472344"/>
                </a:lnTo>
                <a:lnTo>
                  <a:pt x="467231" y="456780"/>
                </a:lnTo>
                <a:lnTo>
                  <a:pt x="479907" y="440137"/>
                </a:lnTo>
                <a:lnTo>
                  <a:pt x="491349" y="422486"/>
                </a:lnTo>
                <a:lnTo>
                  <a:pt x="501487" y="403897"/>
                </a:lnTo>
                <a:lnTo>
                  <a:pt x="510254" y="384440"/>
                </a:lnTo>
                <a:lnTo>
                  <a:pt x="517580" y="364187"/>
                </a:lnTo>
                <a:lnTo>
                  <a:pt x="523398" y="343206"/>
                </a:lnTo>
                <a:lnTo>
                  <a:pt x="527639" y="321569"/>
                </a:lnTo>
                <a:lnTo>
                  <a:pt x="530233" y="299345"/>
                </a:lnTo>
                <a:lnTo>
                  <a:pt x="531113" y="276606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098796" y="4273549"/>
            <a:ext cx="828293" cy="863346"/>
          </a:xfrm>
          <a:custGeom>
            <a:avLst/>
            <a:gdLst/>
            <a:ahLst/>
            <a:cxnLst/>
            <a:rect l="l" t="t" r="r" b="b"/>
            <a:pathLst>
              <a:path w="828293" h="863346">
                <a:moveTo>
                  <a:pt x="828293" y="432053"/>
                </a:moveTo>
                <a:lnTo>
                  <a:pt x="826922" y="396633"/>
                </a:lnTo>
                <a:lnTo>
                  <a:pt x="822880" y="361999"/>
                </a:lnTo>
                <a:lnTo>
                  <a:pt x="816273" y="328262"/>
                </a:lnTo>
                <a:lnTo>
                  <a:pt x="807207" y="295534"/>
                </a:lnTo>
                <a:lnTo>
                  <a:pt x="795789" y="263925"/>
                </a:lnTo>
                <a:lnTo>
                  <a:pt x="782125" y="233549"/>
                </a:lnTo>
                <a:lnTo>
                  <a:pt x="766322" y="204515"/>
                </a:lnTo>
                <a:lnTo>
                  <a:pt x="748485" y="176936"/>
                </a:lnTo>
                <a:lnTo>
                  <a:pt x="728720" y="150923"/>
                </a:lnTo>
                <a:lnTo>
                  <a:pt x="707135" y="126587"/>
                </a:lnTo>
                <a:lnTo>
                  <a:pt x="683836" y="104040"/>
                </a:lnTo>
                <a:lnTo>
                  <a:pt x="658928" y="83393"/>
                </a:lnTo>
                <a:lnTo>
                  <a:pt x="632519" y="64758"/>
                </a:lnTo>
                <a:lnTo>
                  <a:pt x="604714" y="48246"/>
                </a:lnTo>
                <a:lnTo>
                  <a:pt x="575619" y="33968"/>
                </a:lnTo>
                <a:lnTo>
                  <a:pt x="545342" y="22037"/>
                </a:lnTo>
                <a:lnTo>
                  <a:pt x="513987" y="12562"/>
                </a:lnTo>
                <a:lnTo>
                  <a:pt x="481663" y="5657"/>
                </a:lnTo>
                <a:lnTo>
                  <a:pt x="448474" y="1433"/>
                </a:lnTo>
                <a:lnTo>
                  <a:pt x="414527" y="0"/>
                </a:lnTo>
                <a:lnTo>
                  <a:pt x="380472" y="1433"/>
                </a:lnTo>
                <a:lnTo>
                  <a:pt x="347186" y="5657"/>
                </a:lnTo>
                <a:lnTo>
                  <a:pt x="314774" y="12562"/>
                </a:lnTo>
                <a:lnTo>
                  <a:pt x="283342" y="22037"/>
                </a:lnTo>
                <a:lnTo>
                  <a:pt x="252995" y="33968"/>
                </a:lnTo>
                <a:lnTo>
                  <a:pt x="223841" y="48246"/>
                </a:lnTo>
                <a:lnTo>
                  <a:pt x="195984" y="64758"/>
                </a:lnTo>
                <a:lnTo>
                  <a:pt x="169529" y="83393"/>
                </a:lnTo>
                <a:lnTo>
                  <a:pt x="144584" y="104040"/>
                </a:lnTo>
                <a:lnTo>
                  <a:pt x="121253" y="126587"/>
                </a:lnTo>
                <a:lnTo>
                  <a:pt x="99642" y="150923"/>
                </a:lnTo>
                <a:lnTo>
                  <a:pt x="79857" y="176936"/>
                </a:lnTo>
                <a:lnTo>
                  <a:pt x="62004" y="204515"/>
                </a:lnTo>
                <a:lnTo>
                  <a:pt x="46188" y="233549"/>
                </a:lnTo>
                <a:lnTo>
                  <a:pt x="32515" y="263925"/>
                </a:lnTo>
                <a:lnTo>
                  <a:pt x="21092" y="295534"/>
                </a:lnTo>
                <a:lnTo>
                  <a:pt x="12022" y="328262"/>
                </a:lnTo>
                <a:lnTo>
                  <a:pt x="5414" y="361999"/>
                </a:lnTo>
                <a:lnTo>
                  <a:pt x="1371" y="396633"/>
                </a:lnTo>
                <a:lnTo>
                  <a:pt x="0" y="432054"/>
                </a:lnTo>
                <a:lnTo>
                  <a:pt x="1371" y="467468"/>
                </a:lnTo>
                <a:lnTo>
                  <a:pt x="5414" y="502087"/>
                </a:lnTo>
                <a:lnTo>
                  <a:pt x="12022" y="535799"/>
                </a:lnTo>
                <a:lnTo>
                  <a:pt x="21092" y="568494"/>
                </a:lnTo>
                <a:lnTo>
                  <a:pt x="32515" y="600063"/>
                </a:lnTo>
                <a:lnTo>
                  <a:pt x="46188" y="630394"/>
                </a:lnTo>
                <a:lnTo>
                  <a:pt x="62004" y="659377"/>
                </a:lnTo>
                <a:lnTo>
                  <a:pt x="79857" y="686903"/>
                </a:lnTo>
                <a:lnTo>
                  <a:pt x="99642" y="712860"/>
                </a:lnTo>
                <a:lnTo>
                  <a:pt x="121253" y="737139"/>
                </a:lnTo>
                <a:lnTo>
                  <a:pt x="144584" y="759629"/>
                </a:lnTo>
                <a:lnTo>
                  <a:pt x="169529" y="780220"/>
                </a:lnTo>
                <a:lnTo>
                  <a:pt x="195984" y="798802"/>
                </a:lnTo>
                <a:lnTo>
                  <a:pt x="223841" y="815264"/>
                </a:lnTo>
                <a:lnTo>
                  <a:pt x="252995" y="829496"/>
                </a:lnTo>
                <a:lnTo>
                  <a:pt x="283342" y="841388"/>
                </a:lnTo>
                <a:lnTo>
                  <a:pt x="314774" y="850829"/>
                </a:lnTo>
                <a:lnTo>
                  <a:pt x="347186" y="857709"/>
                </a:lnTo>
                <a:lnTo>
                  <a:pt x="380472" y="861918"/>
                </a:lnTo>
                <a:lnTo>
                  <a:pt x="414527" y="863346"/>
                </a:lnTo>
                <a:lnTo>
                  <a:pt x="448474" y="861918"/>
                </a:lnTo>
                <a:lnTo>
                  <a:pt x="481663" y="857709"/>
                </a:lnTo>
                <a:lnTo>
                  <a:pt x="513987" y="850829"/>
                </a:lnTo>
                <a:lnTo>
                  <a:pt x="545342" y="841388"/>
                </a:lnTo>
                <a:lnTo>
                  <a:pt x="575619" y="829496"/>
                </a:lnTo>
                <a:lnTo>
                  <a:pt x="604714" y="815264"/>
                </a:lnTo>
                <a:lnTo>
                  <a:pt x="632519" y="798802"/>
                </a:lnTo>
                <a:lnTo>
                  <a:pt x="658928" y="780220"/>
                </a:lnTo>
                <a:lnTo>
                  <a:pt x="683836" y="759629"/>
                </a:lnTo>
                <a:lnTo>
                  <a:pt x="707135" y="737139"/>
                </a:lnTo>
                <a:lnTo>
                  <a:pt x="728720" y="712860"/>
                </a:lnTo>
                <a:lnTo>
                  <a:pt x="748485" y="686903"/>
                </a:lnTo>
                <a:lnTo>
                  <a:pt x="766322" y="659377"/>
                </a:lnTo>
                <a:lnTo>
                  <a:pt x="782125" y="630394"/>
                </a:lnTo>
                <a:lnTo>
                  <a:pt x="795789" y="600063"/>
                </a:lnTo>
                <a:lnTo>
                  <a:pt x="807207" y="568494"/>
                </a:lnTo>
                <a:lnTo>
                  <a:pt x="816273" y="535799"/>
                </a:lnTo>
                <a:lnTo>
                  <a:pt x="822880" y="502087"/>
                </a:lnTo>
                <a:lnTo>
                  <a:pt x="826922" y="467468"/>
                </a:lnTo>
                <a:lnTo>
                  <a:pt x="828293" y="432053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098796" y="4273549"/>
            <a:ext cx="828293" cy="863346"/>
          </a:xfrm>
          <a:custGeom>
            <a:avLst/>
            <a:gdLst/>
            <a:ahLst/>
            <a:cxnLst/>
            <a:rect l="l" t="t" r="r" b="b"/>
            <a:pathLst>
              <a:path w="828293" h="863346">
                <a:moveTo>
                  <a:pt x="828293" y="432053"/>
                </a:moveTo>
                <a:lnTo>
                  <a:pt x="826922" y="396633"/>
                </a:lnTo>
                <a:lnTo>
                  <a:pt x="822880" y="361999"/>
                </a:lnTo>
                <a:lnTo>
                  <a:pt x="816273" y="328262"/>
                </a:lnTo>
                <a:lnTo>
                  <a:pt x="807207" y="295534"/>
                </a:lnTo>
                <a:lnTo>
                  <a:pt x="795789" y="263925"/>
                </a:lnTo>
                <a:lnTo>
                  <a:pt x="782125" y="233549"/>
                </a:lnTo>
                <a:lnTo>
                  <a:pt x="766322" y="204515"/>
                </a:lnTo>
                <a:lnTo>
                  <a:pt x="748485" y="176936"/>
                </a:lnTo>
                <a:lnTo>
                  <a:pt x="728720" y="150923"/>
                </a:lnTo>
                <a:lnTo>
                  <a:pt x="707135" y="126587"/>
                </a:lnTo>
                <a:lnTo>
                  <a:pt x="683836" y="104040"/>
                </a:lnTo>
                <a:lnTo>
                  <a:pt x="658928" y="83393"/>
                </a:lnTo>
                <a:lnTo>
                  <a:pt x="632519" y="64758"/>
                </a:lnTo>
                <a:lnTo>
                  <a:pt x="604714" y="48246"/>
                </a:lnTo>
                <a:lnTo>
                  <a:pt x="575619" y="33968"/>
                </a:lnTo>
                <a:lnTo>
                  <a:pt x="545342" y="22037"/>
                </a:lnTo>
                <a:lnTo>
                  <a:pt x="513987" y="12562"/>
                </a:lnTo>
                <a:lnTo>
                  <a:pt x="481663" y="5657"/>
                </a:lnTo>
                <a:lnTo>
                  <a:pt x="448474" y="1433"/>
                </a:lnTo>
                <a:lnTo>
                  <a:pt x="414527" y="0"/>
                </a:lnTo>
                <a:lnTo>
                  <a:pt x="380472" y="1433"/>
                </a:lnTo>
                <a:lnTo>
                  <a:pt x="347186" y="5657"/>
                </a:lnTo>
                <a:lnTo>
                  <a:pt x="314774" y="12562"/>
                </a:lnTo>
                <a:lnTo>
                  <a:pt x="283342" y="22037"/>
                </a:lnTo>
                <a:lnTo>
                  <a:pt x="252995" y="33968"/>
                </a:lnTo>
                <a:lnTo>
                  <a:pt x="223841" y="48246"/>
                </a:lnTo>
                <a:lnTo>
                  <a:pt x="195984" y="64758"/>
                </a:lnTo>
                <a:lnTo>
                  <a:pt x="169529" y="83393"/>
                </a:lnTo>
                <a:lnTo>
                  <a:pt x="144584" y="104040"/>
                </a:lnTo>
                <a:lnTo>
                  <a:pt x="121253" y="126587"/>
                </a:lnTo>
                <a:lnTo>
                  <a:pt x="99642" y="150923"/>
                </a:lnTo>
                <a:lnTo>
                  <a:pt x="79857" y="176936"/>
                </a:lnTo>
                <a:lnTo>
                  <a:pt x="62004" y="204515"/>
                </a:lnTo>
                <a:lnTo>
                  <a:pt x="46188" y="233549"/>
                </a:lnTo>
                <a:lnTo>
                  <a:pt x="32515" y="263925"/>
                </a:lnTo>
                <a:lnTo>
                  <a:pt x="21092" y="295534"/>
                </a:lnTo>
                <a:lnTo>
                  <a:pt x="12022" y="328262"/>
                </a:lnTo>
                <a:lnTo>
                  <a:pt x="5414" y="361999"/>
                </a:lnTo>
                <a:lnTo>
                  <a:pt x="1371" y="396633"/>
                </a:lnTo>
                <a:lnTo>
                  <a:pt x="0" y="432054"/>
                </a:lnTo>
                <a:lnTo>
                  <a:pt x="1371" y="467468"/>
                </a:lnTo>
                <a:lnTo>
                  <a:pt x="5414" y="502087"/>
                </a:lnTo>
                <a:lnTo>
                  <a:pt x="12022" y="535799"/>
                </a:lnTo>
                <a:lnTo>
                  <a:pt x="21092" y="568494"/>
                </a:lnTo>
                <a:lnTo>
                  <a:pt x="32515" y="600063"/>
                </a:lnTo>
                <a:lnTo>
                  <a:pt x="46188" y="630394"/>
                </a:lnTo>
                <a:lnTo>
                  <a:pt x="62004" y="659377"/>
                </a:lnTo>
                <a:lnTo>
                  <a:pt x="79857" y="686903"/>
                </a:lnTo>
                <a:lnTo>
                  <a:pt x="99642" y="712860"/>
                </a:lnTo>
                <a:lnTo>
                  <a:pt x="121253" y="737139"/>
                </a:lnTo>
                <a:lnTo>
                  <a:pt x="144584" y="759629"/>
                </a:lnTo>
                <a:lnTo>
                  <a:pt x="169529" y="780220"/>
                </a:lnTo>
                <a:lnTo>
                  <a:pt x="195984" y="798802"/>
                </a:lnTo>
                <a:lnTo>
                  <a:pt x="223841" y="815264"/>
                </a:lnTo>
                <a:lnTo>
                  <a:pt x="252995" y="829496"/>
                </a:lnTo>
                <a:lnTo>
                  <a:pt x="283342" y="841388"/>
                </a:lnTo>
                <a:lnTo>
                  <a:pt x="314774" y="850829"/>
                </a:lnTo>
                <a:lnTo>
                  <a:pt x="347186" y="857709"/>
                </a:lnTo>
                <a:lnTo>
                  <a:pt x="380472" y="861918"/>
                </a:lnTo>
                <a:lnTo>
                  <a:pt x="414527" y="863346"/>
                </a:lnTo>
                <a:lnTo>
                  <a:pt x="448474" y="861918"/>
                </a:lnTo>
                <a:lnTo>
                  <a:pt x="481663" y="857709"/>
                </a:lnTo>
                <a:lnTo>
                  <a:pt x="513987" y="850829"/>
                </a:lnTo>
                <a:lnTo>
                  <a:pt x="545342" y="841388"/>
                </a:lnTo>
                <a:lnTo>
                  <a:pt x="575619" y="829496"/>
                </a:lnTo>
                <a:lnTo>
                  <a:pt x="604714" y="815264"/>
                </a:lnTo>
                <a:lnTo>
                  <a:pt x="632519" y="798802"/>
                </a:lnTo>
                <a:lnTo>
                  <a:pt x="658928" y="780220"/>
                </a:lnTo>
                <a:lnTo>
                  <a:pt x="683836" y="759629"/>
                </a:lnTo>
                <a:lnTo>
                  <a:pt x="707135" y="737139"/>
                </a:lnTo>
                <a:lnTo>
                  <a:pt x="728720" y="712860"/>
                </a:lnTo>
                <a:lnTo>
                  <a:pt x="748485" y="686903"/>
                </a:lnTo>
                <a:lnTo>
                  <a:pt x="766322" y="659377"/>
                </a:lnTo>
                <a:lnTo>
                  <a:pt x="782125" y="630394"/>
                </a:lnTo>
                <a:lnTo>
                  <a:pt x="795789" y="600063"/>
                </a:lnTo>
                <a:lnTo>
                  <a:pt x="807207" y="568494"/>
                </a:lnTo>
                <a:lnTo>
                  <a:pt x="816273" y="535799"/>
                </a:lnTo>
                <a:lnTo>
                  <a:pt x="822880" y="502087"/>
                </a:lnTo>
                <a:lnTo>
                  <a:pt x="826922" y="467468"/>
                </a:lnTo>
                <a:lnTo>
                  <a:pt x="828293" y="432053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812034" y="4336034"/>
            <a:ext cx="234695" cy="244601"/>
          </a:xfrm>
          <a:custGeom>
            <a:avLst/>
            <a:gdLst/>
            <a:ahLst/>
            <a:cxnLst/>
            <a:rect l="l" t="t" r="r" b="b"/>
            <a:pathLst>
              <a:path w="234695" h="244601">
                <a:moveTo>
                  <a:pt x="234695" y="122681"/>
                </a:moveTo>
                <a:lnTo>
                  <a:pt x="233830" y="107697"/>
                </a:lnTo>
                <a:lnTo>
                  <a:pt x="231300" y="93252"/>
                </a:lnTo>
                <a:lnTo>
                  <a:pt x="227208" y="79453"/>
                </a:lnTo>
                <a:lnTo>
                  <a:pt x="221654" y="66404"/>
                </a:lnTo>
                <a:lnTo>
                  <a:pt x="214741" y="54212"/>
                </a:lnTo>
                <a:lnTo>
                  <a:pt x="206570" y="42981"/>
                </a:lnTo>
                <a:lnTo>
                  <a:pt x="197242" y="32817"/>
                </a:lnTo>
                <a:lnTo>
                  <a:pt x="186859" y="23824"/>
                </a:lnTo>
                <a:lnTo>
                  <a:pt x="175521" y="16108"/>
                </a:lnTo>
                <a:lnTo>
                  <a:pt x="163332" y="9775"/>
                </a:lnTo>
                <a:lnTo>
                  <a:pt x="150391" y="4930"/>
                </a:lnTo>
                <a:lnTo>
                  <a:pt x="136801" y="1677"/>
                </a:lnTo>
                <a:lnTo>
                  <a:pt x="122663" y="123"/>
                </a:lnTo>
                <a:lnTo>
                  <a:pt x="117348" y="0"/>
                </a:lnTo>
                <a:lnTo>
                  <a:pt x="103033" y="903"/>
                </a:lnTo>
                <a:lnTo>
                  <a:pt x="89230" y="3543"/>
                </a:lnTo>
                <a:lnTo>
                  <a:pt x="76039" y="7816"/>
                </a:lnTo>
                <a:lnTo>
                  <a:pt x="63561" y="13614"/>
                </a:lnTo>
                <a:lnTo>
                  <a:pt x="51899" y="20834"/>
                </a:lnTo>
                <a:lnTo>
                  <a:pt x="41153" y="29369"/>
                </a:lnTo>
                <a:lnTo>
                  <a:pt x="31425" y="39115"/>
                </a:lnTo>
                <a:lnTo>
                  <a:pt x="22817" y="49966"/>
                </a:lnTo>
                <a:lnTo>
                  <a:pt x="15429" y="61817"/>
                </a:lnTo>
                <a:lnTo>
                  <a:pt x="9364" y="74563"/>
                </a:lnTo>
                <a:lnTo>
                  <a:pt x="4723" y="88099"/>
                </a:lnTo>
                <a:lnTo>
                  <a:pt x="1607" y="102318"/>
                </a:lnTo>
                <a:lnTo>
                  <a:pt x="118" y="117117"/>
                </a:lnTo>
                <a:lnTo>
                  <a:pt x="0" y="122681"/>
                </a:lnTo>
                <a:lnTo>
                  <a:pt x="871" y="137555"/>
                </a:lnTo>
                <a:lnTo>
                  <a:pt x="3417" y="151909"/>
                </a:lnTo>
                <a:lnTo>
                  <a:pt x="7535" y="165634"/>
                </a:lnTo>
                <a:lnTo>
                  <a:pt x="13122" y="178622"/>
                </a:lnTo>
                <a:lnTo>
                  <a:pt x="20077" y="190765"/>
                </a:lnTo>
                <a:lnTo>
                  <a:pt x="28296" y="201955"/>
                </a:lnTo>
                <a:lnTo>
                  <a:pt x="37678" y="212084"/>
                </a:lnTo>
                <a:lnTo>
                  <a:pt x="48119" y="221043"/>
                </a:lnTo>
                <a:lnTo>
                  <a:pt x="59518" y="228724"/>
                </a:lnTo>
                <a:lnTo>
                  <a:pt x="71772" y="235019"/>
                </a:lnTo>
                <a:lnTo>
                  <a:pt x="84779" y="239819"/>
                </a:lnTo>
                <a:lnTo>
                  <a:pt x="98436" y="243017"/>
                </a:lnTo>
                <a:lnTo>
                  <a:pt x="112640" y="244505"/>
                </a:lnTo>
                <a:lnTo>
                  <a:pt x="117348" y="244601"/>
                </a:lnTo>
                <a:lnTo>
                  <a:pt x="131708" y="243692"/>
                </a:lnTo>
                <a:lnTo>
                  <a:pt x="145553" y="241037"/>
                </a:lnTo>
                <a:lnTo>
                  <a:pt x="158782" y="236745"/>
                </a:lnTo>
                <a:lnTo>
                  <a:pt x="171291" y="230923"/>
                </a:lnTo>
                <a:lnTo>
                  <a:pt x="182979" y="223679"/>
                </a:lnTo>
                <a:lnTo>
                  <a:pt x="193742" y="215123"/>
                </a:lnTo>
                <a:lnTo>
                  <a:pt x="203478" y="205362"/>
                </a:lnTo>
                <a:lnTo>
                  <a:pt x="212086" y="194504"/>
                </a:lnTo>
                <a:lnTo>
                  <a:pt x="219462" y="182658"/>
                </a:lnTo>
                <a:lnTo>
                  <a:pt x="225504" y="169932"/>
                </a:lnTo>
                <a:lnTo>
                  <a:pt x="230110" y="156434"/>
                </a:lnTo>
                <a:lnTo>
                  <a:pt x="233177" y="142273"/>
                </a:lnTo>
                <a:lnTo>
                  <a:pt x="234603" y="127556"/>
                </a:lnTo>
                <a:lnTo>
                  <a:pt x="234695" y="122681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850134" y="4520438"/>
            <a:ext cx="294131" cy="307848"/>
          </a:xfrm>
          <a:custGeom>
            <a:avLst/>
            <a:gdLst/>
            <a:ahLst/>
            <a:cxnLst/>
            <a:rect l="l" t="t" r="r" b="b"/>
            <a:pathLst>
              <a:path w="294131" h="307848">
                <a:moveTo>
                  <a:pt x="294131" y="153924"/>
                </a:moveTo>
                <a:lnTo>
                  <a:pt x="293442" y="138840"/>
                </a:lnTo>
                <a:lnTo>
                  <a:pt x="291417" y="124180"/>
                </a:lnTo>
                <a:lnTo>
                  <a:pt x="288119" y="110010"/>
                </a:lnTo>
                <a:lnTo>
                  <a:pt x="283610" y="96396"/>
                </a:lnTo>
                <a:lnTo>
                  <a:pt x="277955" y="83404"/>
                </a:lnTo>
                <a:lnTo>
                  <a:pt x="271215" y="71100"/>
                </a:lnTo>
                <a:lnTo>
                  <a:pt x="263455" y="59550"/>
                </a:lnTo>
                <a:lnTo>
                  <a:pt x="254738" y="48820"/>
                </a:lnTo>
                <a:lnTo>
                  <a:pt x="245125" y="38976"/>
                </a:lnTo>
                <a:lnTo>
                  <a:pt x="234682" y="30084"/>
                </a:lnTo>
                <a:lnTo>
                  <a:pt x="223470" y="22210"/>
                </a:lnTo>
                <a:lnTo>
                  <a:pt x="211552" y="15420"/>
                </a:lnTo>
                <a:lnTo>
                  <a:pt x="198993" y="9780"/>
                </a:lnTo>
                <a:lnTo>
                  <a:pt x="185854" y="5356"/>
                </a:lnTo>
                <a:lnTo>
                  <a:pt x="172199" y="2214"/>
                </a:lnTo>
                <a:lnTo>
                  <a:pt x="158092" y="421"/>
                </a:lnTo>
                <a:lnTo>
                  <a:pt x="147065" y="0"/>
                </a:lnTo>
                <a:lnTo>
                  <a:pt x="132655" y="721"/>
                </a:lnTo>
                <a:lnTo>
                  <a:pt x="118649" y="2840"/>
                </a:lnTo>
                <a:lnTo>
                  <a:pt x="105111" y="6292"/>
                </a:lnTo>
                <a:lnTo>
                  <a:pt x="92104" y="11011"/>
                </a:lnTo>
                <a:lnTo>
                  <a:pt x="79691" y="16929"/>
                </a:lnTo>
                <a:lnTo>
                  <a:pt x="67935" y="23982"/>
                </a:lnTo>
                <a:lnTo>
                  <a:pt x="56900" y="32104"/>
                </a:lnTo>
                <a:lnTo>
                  <a:pt x="46648" y="41228"/>
                </a:lnTo>
                <a:lnTo>
                  <a:pt x="37242" y="51288"/>
                </a:lnTo>
                <a:lnTo>
                  <a:pt x="28746" y="62218"/>
                </a:lnTo>
                <a:lnTo>
                  <a:pt x="21222" y="73953"/>
                </a:lnTo>
                <a:lnTo>
                  <a:pt x="14734" y="86426"/>
                </a:lnTo>
                <a:lnTo>
                  <a:pt x="9345" y="99572"/>
                </a:lnTo>
                <a:lnTo>
                  <a:pt x="5118" y="113323"/>
                </a:lnTo>
                <a:lnTo>
                  <a:pt x="2116" y="127616"/>
                </a:lnTo>
                <a:lnTo>
                  <a:pt x="402" y="142382"/>
                </a:lnTo>
                <a:lnTo>
                  <a:pt x="0" y="153924"/>
                </a:lnTo>
                <a:lnTo>
                  <a:pt x="689" y="169007"/>
                </a:lnTo>
                <a:lnTo>
                  <a:pt x="2714" y="183667"/>
                </a:lnTo>
                <a:lnTo>
                  <a:pt x="6012" y="197837"/>
                </a:lnTo>
                <a:lnTo>
                  <a:pt x="10521" y="211451"/>
                </a:lnTo>
                <a:lnTo>
                  <a:pt x="16176" y="224443"/>
                </a:lnTo>
                <a:lnTo>
                  <a:pt x="22916" y="236747"/>
                </a:lnTo>
                <a:lnTo>
                  <a:pt x="30676" y="248297"/>
                </a:lnTo>
                <a:lnTo>
                  <a:pt x="39393" y="259027"/>
                </a:lnTo>
                <a:lnTo>
                  <a:pt x="49006" y="268871"/>
                </a:lnTo>
                <a:lnTo>
                  <a:pt x="59449" y="277763"/>
                </a:lnTo>
                <a:lnTo>
                  <a:pt x="70661" y="285637"/>
                </a:lnTo>
                <a:lnTo>
                  <a:pt x="82579" y="292427"/>
                </a:lnTo>
                <a:lnTo>
                  <a:pt x="95138" y="298067"/>
                </a:lnTo>
                <a:lnTo>
                  <a:pt x="108277" y="302491"/>
                </a:lnTo>
                <a:lnTo>
                  <a:pt x="121932" y="305633"/>
                </a:lnTo>
                <a:lnTo>
                  <a:pt x="136039" y="307426"/>
                </a:lnTo>
                <a:lnTo>
                  <a:pt x="147065" y="307848"/>
                </a:lnTo>
                <a:lnTo>
                  <a:pt x="161476" y="307126"/>
                </a:lnTo>
                <a:lnTo>
                  <a:pt x="175482" y="305007"/>
                </a:lnTo>
                <a:lnTo>
                  <a:pt x="189020" y="301555"/>
                </a:lnTo>
                <a:lnTo>
                  <a:pt x="202027" y="296836"/>
                </a:lnTo>
                <a:lnTo>
                  <a:pt x="214440" y="290918"/>
                </a:lnTo>
                <a:lnTo>
                  <a:pt x="226196" y="283865"/>
                </a:lnTo>
                <a:lnTo>
                  <a:pt x="237231" y="275743"/>
                </a:lnTo>
                <a:lnTo>
                  <a:pt x="247483" y="266619"/>
                </a:lnTo>
                <a:lnTo>
                  <a:pt x="256889" y="256559"/>
                </a:lnTo>
                <a:lnTo>
                  <a:pt x="265385" y="245629"/>
                </a:lnTo>
                <a:lnTo>
                  <a:pt x="272909" y="233894"/>
                </a:lnTo>
                <a:lnTo>
                  <a:pt x="279397" y="221421"/>
                </a:lnTo>
                <a:lnTo>
                  <a:pt x="284786" y="208275"/>
                </a:lnTo>
                <a:lnTo>
                  <a:pt x="289013" y="194524"/>
                </a:lnTo>
                <a:lnTo>
                  <a:pt x="292015" y="180231"/>
                </a:lnTo>
                <a:lnTo>
                  <a:pt x="293729" y="165465"/>
                </a:lnTo>
                <a:lnTo>
                  <a:pt x="294131" y="153924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850134" y="4520438"/>
            <a:ext cx="294131" cy="307848"/>
          </a:xfrm>
          <a:custGeom>
            <a:avLst/>
            <a:gdLst/>
            <a:ahLst/>
            <a:cxnLst/>
            <a:rect l="l" t="t" r="r" b="b"/>
            <a:pathLst>
              <a:path w="294131" h="307848">
                <a:moveTo>
                  <a:pt x="294131" y="153924"/>
                </a:moveTo>
                <a:lnTo>
                  <a:pt x="293442" y="138840"/>
                </a:lnTo>
                <a:lnTo>
                  <a:pt x="291417" y="124180"/>
                </a:lnTo>
                <a:lnTo>
                  <a:pt x="288119" y="110010"/>
                </a:lnTo>
                <a:lnTo>
                  <a:pt x="283610" y="96396"/>
                </a:lnTo>
                <a:lnTo>
                  <a:pt x="277955" y="83404"/>
                </a:lnTo>
                <a:lnTo>
                  <a:pt x="271215" y="71100"/>
                </a:lnTo>
                <a:lnTo>
                  <a:pt x="263455" y="59550"/>
                </a:lnTo>
                <a:lnTo>
                  <a:pt x="254738" y="48820"/>
                </a:lnTo>
                <a:lnTo>
                  <a:pt x="245125" y="38976"/>
                </a:lnTo>
                <a:lnTo>
                  <a:pt x="234682" y="30084"/>
                </a:lnTo>
                <a:lnTo>
                  <a:pt x="223470" y="22210"/>
                </a:lnTo>
                <a:lnTo>
                  <a:pt x="211552" y="15420"/>
                </a:lnTo>
                <a:lnTo>
                  <a:pt x="198993" y="9780"/>
                </a:lnTo>
                <a:lnTo>
                  <a:pt x="185854" y="5356"/>
                </a:lnTo>
                <a:lnTo>
                  <a:pt x="172199" y="2214"/>
                </a:lnTo>
                <a:lnTo>
                  <a:pt x="158092" y="421"/>
                </a:lnTo>
                <a:lnTo>
                  <a:pt x="147065" y="0"/>
                </a:lnTo>
                <a:lnTo>
                  <a:pt x="132655" y="721"/>
                </a:lnTo>
                <a:lnTo>
                  <a:pt x="118649" y="2840"/>
                </a:lnTo>
                <a:lnTo>
                  <a:pt x="105111" y="6292"/>
                </a:lnTo>
                <a:lnTo>
                  <a:pt x="92104" y="11011"/>
                </a:lnTo>
                <a:lnTo>
                  <a:pt x="79691" y="16929"/>
                </a:lnTo>
                <a:lnTo>
                  <a:pt x="67935" y="23982"/>
                </a:lnTo>
                <a:lnTo>
                  <a:pt x="56900" y="32104"/>
                </a:lnTo>
                <a:lnTo>
                  <a:pt x="46648" y="41228"/>
                </a:lnTo>
                <a:lnTo>
                  <a:pt x="37242" y="51288"/>
                </a:lnTo>
                <a:lnTo>
                  <a:pt x="28746" y="62218"/>
                </a:lnTo>
                <a:lnTo>
                  <a:pt x="21222" y="73953"/>
                </a:lnTo>
                <a:lnTo>
                  <a:pt x="14734" y="86426"/>
                </a:lnTo>
                <a:lnTo>
                  <a:pt x="9345" y="99572"/>
                </a:lnTo>
                <a:lnTo>
                  <a:pt x="5118" y="113323"/>
                </a:lnTo>
                <a:lnTo>
                  <a:pt x="2116" y="127616"/>
                </a:lnTo>
                <a:lnTo>
                  <a:pt x="402" y="142382"/>
                </a:lnTo>
                <a:lnTo>
                  <a:pt x="0" y="153924"/>
                </a:lnTo>
                <a:lnTo>
                  <a:pt x="689" y="169007"/>
                </a:lnTo>
                <a:lnTo>
                  <a:pt x="2714" y="183667"/>
                </a:lnTo>
                <a:lnTo>
                  <a:pt x="6012" y="197837"/>
                </a:lnTo>
                <a:lnTo>
                  <a:pt x="10521" y="211451"/>
                </a:lnTo>
                <a:lnTo>
                  <a:pt x="16176" y="224443"/>
                </a:lnTo>
                <a:lnTo>
                  <a:pt x="22916" y="236747"/>
                </a:lnTo>
                <a:lnTo>
                  <a:pt x="30676" y="248297"/>
                </a:lnTo>
                <a:lnTo>
                  <a:pt x="39393" y="259027"/>
                </a:lnTo>
                <a:lnTo>
                  <a:pt x="49006" y="268871"/>
                </a:lnTo>
                <a:lnTo>
                  <a:pt x="59449" y="277763"/>
                </a:lnTo>
                <a:lnTo>
                  <a:pt x="70661" y="285637"/>
                </a:lnTo>
                <a:lnTo>
                  <a:pt x="82579" y="292427"/>
                </a:lnTo>
                <a:lnTo>
                  <a:pt x="95138" y="298067"/>
                </a:lnTo>
                <a:lnTo>
                  <a:pt x="108277" y="302491"/>
                </a:lnTo>
                <a:lnTo>
                  <a:pt x="121932" y="305633"/>
                </a:lnTo>
                <a:lnTo>
                  <a:pt x="136039" y="307426"/>
                </a:lnTo>
                <a:lnTo>
                  <a:pt x="147065" y="307848"/>
                </a:lnTo>
                <a:lnTo>
                  <a:pt x="161476" y="307126"/>
                </a:lnTo>
                <a:lnTo>
                  <a:pt x="175482" y="305007"/>
                </a:lnTo>
                <a:lnTo>
                  <a:pt x="189020" y="301555"/>
                </a:lnTo>
                <a:lnTo>
                  <a:pt x="202027" y="296836"/>
                </a:lnTo>
                <a:lnTo>
                  <a:pt x="214440" y="290918"/>
                </a:lnTo>
                <a:lnTo>
                  <a:pt x="226196" y="283865"/>
                </a:lnTo>
                <a:lnTo>
                  <a:pt x="237231" y="275743"/>
                </a:lnTo>
                <a:lnTo>
                  <a:pt x="247483" y="266619"/>
                </a:lnTo>
                <a:lnTo>
                  <a:pt x="256889" y="256559"/>
                </a:lnTo>
                <a:lnTo>
                  <a:pt x="265385" y="245629"/>
                </a:lnTo>
                <a:lnTo>
                  <a:pt x="272909" y="233894"/>
                </a:lnTo>
                <a:lnTo>
                  <a:pt x="279397" y="221421"/>
                </a:lnTo>
                <a:lnTo>
                  <a:pt x="284786" y="208275"/>
                </a:lnTo>
                <a:lnTo>
                  <a:pt x="289013" y="194524"/>
                </a:lnTo>
                <a:lnTo>
                  <a:pt x="292015" y="180231"/>
                </a:lnTo>
                <a:lnTo>
                  <a:pt x="293729" y="165465"/>
                </a:lnTo>
                <a:lnTo>
                  <a:pt x="294131" y="153924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907284" y="4089146"/>
            <a:ext cx="413003" cy="430529"/>
          </a:xfrm>
          <a:custGeom>
            <a:avLst/>
            <a:gdLst/>
            <a:ahLst/>
            <a:cxnLst/>
            <a:rect l="l" t="t" r="r" b="b"/>
            <a:pathLst>
              <a:path w="413003" h="430529">
                <a:moveTo>
                  <a:pt x="413003" y="215645"/>
                </a:moveTo>
                <a:lnTo>
                  <a:pt x="412321" y="197887"/>
                </a:lnTo>
                <a:lnTo>
                  <a:pt x="410308" y="180536"/>
                </a:lnTo>
                <a:lnTo>
                  <a:pt x="407016" y="163649"/>
                </a:lnTo>
                <a:lnTo>
                  <a:pt x="402500" y="147279"/>
                </a:lnTo>
                <a:lnTo>
                  <a:pt x="396811" y="131480"/>
                </a:lnTo>
                <a:lnTo>
                  <a:pt x="390002" y="116307"/>
                </a:lnTo>
                <a:lnTo>
                  <a:pt x="382125" y="101815"/>
                </a:lnTo>
                <a:lnTo>
                  <a:pt x="373233" y="88056"/>
                </a:lnTo>
                <a:lnTo>
                  <a:pt x="363379" y="75087"/>
                </a:lnTo>
                <a:lnTo>
                  <a:pt x="352615" y="62960"/>
                </a:lnTo>
                <a:lnTo>
                  <a:pt x="340994" y="51730"/>
                </a:lnTo>
                <a:lnTo>
                  <a:pt x="328568" y="41452"/>
                </a:lnTo>
                <a:lnTo>
                  <a:pt x="315390" y="32180"/>
                </a:lnTo>
                <a:lnTo>
                  <a:pt x="301512" y="23968"/>
                </a:lnTo>
                <a:lnTo>
                  <a:pt x="286988" y="16871"/>
                </a:lnTo>
                <a:lnTo>
                  <a:pt x="271869" y="10942"/>
                </a:lnTo>
                <a:lnTo>
                  <a:pt x="256208" y="6236"/>
                </a:lnTo>
                <a:lnTo>
                  <a:pt x="240058" y="2807"/>
                </a:lnTo>
                <a:lnTo>
                  <a:pt x="223472" y="711"/>
                </a:lnTo>
                <a:lnTo>
                  <a:pt x="206501" y="0"/>
                </a:lnTo>
                <a:lnTo>
                  <a:pt x="189531" y="711"/>
                </a:lnTo>
                <a:lnTo>
                  <a:pt x="172945" y="2807"/>
                </a:lnTo>
                <a:lnTo>
                  <a:pt x="156795" y="6236"/>
                </a:lnTo>
                <a:lnTo>
                  <a:pt x="141134" y="10942"/>
                </a:lnTo>
                <a:lnTo>
                  <a:pt x="126015" y="16871"/>
                </a:lnTo>
                <a:lnTo>
                  <a:pt x="111491" y="23968"/>
                </a:lnTo>
                <a:lnTo>
                  <a:pt x="97613" y="32180"/>
                </a:lnTo>
                <a:lnTo>
                  <a:pt x="84435" y="41452"/>
                </a:lnTo>
                <a:lnTo>
                  <a:pt x="72009" y="51730"/>
                </a:lnTo>
                <a:lnTo>
                  <a:pt x="60388" y="62960"/>
                </a:lnTo>
                <a:lnTo>
                  <a:pt x="49624" y="75087"/>
                </a:lnTo>
                <a:lnTo>
                  <a:pt x="39770" y="88056"/>
                </a:lnTo>
                <a:lnTo>
                  <a:pt x="30878" y="101815"/>
                </a:lnTo>
                <a:lnTo>
                  <a:pt x="23001" y="116307"/>
                </a:lnTo>
                <a:lnTo>
                  <a:pt x="16192" y="131480"/>
                </a:lnTo>
                <a:lnTo>
                  <a:pt x="10503" y="147279"/>
                </a:lnTo>
                <a:lnTo>
                  <a:pt x="5987" y="163649"/>
                </a:lnTo>
                <a:lnTo>
                  <a:pt x="2695" y="180536"/>
                </a:lnTo>
                <a:lnTo>
                  <a:pt x="682" y="197887"/>
                </a:lnTo>
                <a:lnTo>
                  <a:pt x="0" y="215645"/>
                </a:lnTo>
                <a:lnTo>
                  <a:pt x="682" y="233296"/>
                </a:lnTo>
                <a:lnTo>
                  <a:pt x="2695" y="250548"/>
                </a:lnTo>
                <a:lnTo>
                  <a:pt x="5987" y="267348"/>
                </a:lnTo>
                <a:lnTo>
                  <a:pt x="10503" y="283640"/>
                </a:lnTo>
                <a:lnTo>
                  <a:pt x="16192" y="299370"/>
                </a:lnTo>
                <a:lnTo>
                  <a:pt x="23001" y="314483"/>
                </a:lnTo>
                <a:lnTo>
                  <a:pt x="30878" y="328924"/>
                </a:lnTo>
                <a:lnTo>
                  <a:pt x="39770" y="342637"/>
                </a:lnTo>
                <a:lnTo>
                  <a:pt x="49624" y="355569"/>
                </a:lnTo>
                <a:lnTo>
                  <a:pt x="60388" y="367664"/>
                </a:lnTo>
                <a:lnTo>
                  <a:pt x="72009" y="378868"/>
                </a:lnTo>
                <a:lnTo>
                  <a:pt x="84435" y="389125"/>
                </a:lnTo>
                <a:lnTo>
                  <a:pt x="97613" y="398381"/>
                </a:lnTo>
                <a:lnTo>
                  <a:pt x="111491" y="406581"/>
                </a:lnTo>
                <a:lnTo>
                  <a:pt x="126015" y="413670"/>
                </a:lnTo>
                <a:lnTo>
                  <a:pt x="141134" y="419593"/>
                </a:lnTo>
                <a:lnTo>
                  <a:pt x="156795" y="424296"/>
                </a:lnTo>
                <a:lnTo>
                  <a:pt x="172945" y="427722"/>
                </a:lnTo>
                <a:lnTo>
                  <a:pt x="189531" y="429819"/>
                </a:lnTo>
                <a:lnTo>
                  <a:pt x="206501" y="430529"/>
                </a:lnTo>
                <a:lnTo>
                  <a:pt x="223472" y="429819"/>
                </a:lnTo>
                <a:lnTo>
                  <a:pt x="240058" y="427722"/>
                </a:lnTo>
                <a:lnTo>
                  <a:pt x="256208" y="424296"/>
                </a:lnTo>
                <a:lnTo>
                  <a:pt x="271869" y="419593"/>
                </a:lnTo>
                <a:lnTo>
                  <a:pt x="286988" y="413670"/>
                </a:lnTo>
                <a:lnTo>
                  <a:pt x="301512" y="406581"/>
                </a:lnTo>
                <a:lnTo>
                  <a:pt x="315390" y="398381"/>
                </a:lnTo>
                <a:lnTo>
                  <a:pt x="328568" y="389125"/>
                </a:lnTo>
                <a:lnTo>
                  <a:pt x="340994" y="378868"/>
                </a:lnTo>
                <a:lnTo>
                  <a:pt x="352615" y="367664"/>
                </a:lnTo>
                <a:lnTo>
                  <a:pt x="363379" y="355569"/>
                </a:lnTo>
                <a:lnTo>
                  <a:pt x="373233" y="342637"/>
                </a:lnTo>
                <a:lnTo>
                  <a:pt x="382125" y="328924"/>
                </a:lnTo>
                <a:lnTo>
                  <a:pt x="390002" y="314483"/>
                </a:lnTo>
                <a:lnTo>
                  <a:pt x="396811" y="299370"/>
                </a:lnTo>
                <a:lnTo>
                  <a:pt x="402500" y="283640"/>
                </a:lnTo>
                <a:lnTo>
                  <a:pt x="407016" y="267348"/>
                </a:lnTo>
                <a:lnTo>
                  <a:pt x="410308" y="250548"/>
                </a:lnTo>
                <a:lnTo>
                  <a:pt x="412321" y="233296"/>
                </a:lnTo>
                <a:lnTo>
                  <a:pt x="413003" y="215645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907284" y="4089146"/>
            <a:ext cx="413003" cy="430529"/>
          </a:xfrm>
          <a:custGeom>
            <a:avLst/>
            <a:gdLst/>
            <a:ahLst/>
            <a:cxnLst/>
            <a:rect l="l" t="t" r="r" b="b"/>
            <a:pathLst>
              <a:path w="413003" h="430529">
                <a:moveTo>
                  <a:pt x="413003" y="215645"/>
                </a:moveTo>
                <a:lnTo>
                  <a:pt x="412321" y="197887"/>
                </a:lnTo>
                <a:lnTo>
                  <a:pt x="410308" y="180536"/>
                </a:lnTo>
                <a:lnTo>
                  <a:pt x="407016" y="163649"/>
                </a:lnTo>
                <a:lnTo>
                  <a:pt x="402500" y="147279"/>
                </a:lnTo>
                <a:lnTo>
                  <a:pt x="396811" y="131480"/>
                </a:lnTo>
                <a:lnTo>
                  <a:pt x="390002" y="116307"/>
                </a:lnTo>
                <a:lnTo>
                  <a:pt x="382125" y="101815"/>
                </a:lnTo>
                <a:lnTo>
                  <a:pt x="373233" y="88056"/>
                </a:lnTo>
                <a:lnTo>
                  <a:pt x="363379" y="75087"/>
                </a:lnTo>
                <a:lnTo>
                  <a:pt x="352615" y="62960"/>
                </a:lnTo>
                <a:lnTo>
                  <a:pt x="340994" y="51730"/>
                </a:lnTo>
                <a:lnTo>
                  <a:pt x="328568" y="41452"/>
                </a:lnTo>
                <a:lnTo>
                  <a:pt x="315390" y="32180"/>
                </a:lnTo>
                <a:lnTo>
                  <a:pt x="301512" y="23968"/>
                </a:lnTo>
                <a:lnTo>
                  <a:pt x="286988" y="16871"/>
                </a:lnTo>
                <a:lnTo>
                  <a:pt x="271869" y="10942"/>
                </a:lnTo>
                <a:lnTo>
                  <a:pt x="256208" y="6236"/>
                </a:lnTo>
                <a:lnTo>
                  <a:pt x="240058" y="2807"/>
                </a:lnTo>
                <a:lnTo>
                  <a:pt x="223472" y="711"/>
                </a:lnTo>
                <a:lnTo>
                  <a:pt x="206501" y="0"/>
                </a:lnTo>
                <a:lnTo>
                  <a:pt x="189531" y="711"/>
                </a:lnTo>
                <a:lnTo>
                  <a:pt x="172945" y="2807"/>
                </a:lnTo>
                <a:lnTo>
                  <a:pt x="156795" y="6236"/>
                </a:lnTo>
                <a:lnTo>
                  <a:pt x="141134" y="10942"/>
                </a:lnTo>
                <a:lnTo>
                  <a:pt x="126015" y="16871"/>
                </a:lnTo>
                <a:lnTo>
                  <a:pt x="111491" y="23968"/>
                </a:lnTo>
                <a:lnTo>
                  <a:pt x="97613" y="32180"/>
                </a:lnTo>
                <a:lnTo>
                  <a:pt x="84435" y="41452"/>
                </a:lnTo>
                <a:lnTo>
                  <a:pt x="72009" y="51730"/>
                </a:lnTo>
                <a:lnTo>
                  <a:pt x="60388" y="62960"/>
                </a:lnTo>
                <a:lnTo>
                  <a:pt x="49624" y="75087"/>
                </a:lnTo>
                <a:lnTo>
                  <a:pt x="39770" y="88056"/>
                </a:lnTo>
                <a:lnTo>
                  <a:pt x="30878" y="101815"/>
                </a:lnTo>
                <a:lnTo>
                  <a:pt x="23001" y="116307"/>
                </a:lnTo>
                <a:lnTo>
                  <a:pt x="16192" y="131480"/>
                </a:lnTo>
                <a:lnTo>
                  <a:pt x="10503" y="147279"/>
                </a:lnTo>
                <a:lnTo>
                  <a:pt x="5987" y="163649"/>
                </a:lnTo>
                <a:lnTo>
                  <a:pt x="2695" y="180536"/>
                </a:lnTo>
                <a:lnTo>
                  <a:pt x="682" y="197887"/>
                </a:lnTo>
                <a:lnTo>
                  <a:pt x="0" y="215645"/>
                </a:lnTo>
                <a:lnTo>
                  <a:pt x="682" y="233296"/>
                </a:lnTo>
                <a:lnTo>
                  <a:pt x="2695" y="250548"/>
                </a:lnTo>
                <a:lnTo>
                  <a:pt x="5987" y="267348"/>
                </a:lnTo>
                <a:lnTo>
                  <a:pt x="10503" y="283640"/>
                </a:lnTo>
                <a:lnTo>
                  <a:pt x="16192" y="299370"/>
                </a:lnTo>
                <a:lnTo>
                  <a:pt x="23001" y="314483"/>
                </a:lnTo>
                <a:lnTo>
                  <a:pt x="30878" y="328924"/>
                </a:lnTo>
                <a:lnTo>
                  <a:pt x="39770" y="342637"/>
                </a:lnTo>
                <a:lnTo>
                  <a:pt x="49624" y="355569"/>
                </a:lnTo>
                <a:lnTo>
                  <a:pt x="60388" y="367664"/>
                </a:lnTo>
                <a:lnTo>
                  <a:pt x="72009" y="378868"/>
                </a:lnTo>
                <a:lnTo>
                  <a:pt x="84435" y="389125"/>
                </a:lnTo>
                <a:lnTo>
                  <a:pt x="97613" y="398381"/>
                </a:lnTo>
                <a:lnTo>
                  <a:pt x="111491" y="406581"/>
                </a:lnTo>
                <a:lnTo>
                  <a:pt x="126015" y="413670"/>
                </a:lnTo>
                <a:lnTo>
                  <a:pt x="141134" y="419593"/>
                </a:lnTo>
                <a:lnTo>
                  <a:pt x="156795" y="424296"/>
                </a:lnTo>
                <a:lnTo>
                  <a:pt x="172945" y="427722"/>
                </a:lnTo>
                <a:lnTo>
                  <a:pt x="189531" y="429819"/>
                </a:lnTo>
                <a:lnTo>
                  <a:pt x="206501" y="430529"/>
                </a:lnTo>
                <a:lnTo>
                  <a:pt x="223472" y="429819"/>
                </a:lnTo>
                <a:lnTo>
                  <a:pt x="240058" y="427722"/>
                </a:lnTo>
                <a:lnTo>
                  <a:pt x="256208" y="424296"/>
                </a:lnTo>
                <a:lnTo>
                  <a:pt x="271869" y="419593"/>
                </a:lnTo>
                <a:lnTo>
                  <a:pt x="286988" y="413670"/>
                </a:lnTo>
                <a:lnTo>
                  <a:pt x="301512" y="406581"/>
                </a:lnTo>
                <a:lnTo>
                  <a:pt x="315390" y="398381"/>
                </a:lnTo>
                <a:lnTo>
                  <a:pt x="328568" y="389125"/>
                </a:lnTo>
                <a:lnTo>
                  <a:pt x="340994" y="378868"/>
                </a:lnTo>
                <a:lnTo>
                  <a:pt x="352615" y="367664"/>
                </a:lnTo>
                <a:lnTo>
                  <a:pt x="363379" y="355569"/>
                </a:lnTo>
                <a:lnTo>
                  <a:pt x="373233" y="342637"/>
                </a:lnTo>
                <a:lnTo>
                  <a:pt x="382125" y="328924"/>
                </a:lnTo>
                <a:lnTo>
                  <a:pt x="390002" y="314483"/>
                </a:lnTo>
                <a:lnTo>
                  <a:pt x="396811" y="299370"/>
                </a:lnTo>
                <a:lnTo>
                  <a:pt x="402500" y="283640"/>
                </a:lnTo>
                <a:lnTo>
                  <a:pt x="407016" y="267348"/>
                </a:lnTo>
                <a:lnTo>
                  <a:pt x="410308" y="250548"/>
                </a:lnTo>
                <a:lnTo>
                  <a:pt x="412321" y="233296"/>
                </a:lnTo>
                <a:lnTo>
                  <a:pt x="413003" y="215645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884424" y="4368800"/>
            <a:ext cx="156210" cy="235458"/>
          </a:xfrm>
          <a:custGeom>
            <a:avLst/>
            <a:gdLst/>
            <a:ahLst/>
            <a:cxnLst/>
            <a:rect l="l" t="t" r="r" b="b"/>
            <a:pathLst>
              <a:path w="156210" h="235458">
                <a:moveTo>
                  <a:pt x="90677" y="0"/>
                </a:moveTo>
                <a:lnTo>
                  <a:pt x="0" y="45720"/>
                </a:lnTo>
                <a:lnTo>
                  <a:pt x="3048" y="188975"/>
                </a:lnTo>
                <a:lnTo>
                  <a:pt x="33527" y="235458"/>
                </a:lnTo>
                <a:lnTo>
                  <a:pt x="156210" y="188975"/>
                </a:lnTo>
                <a:lnTo>
                  <a:pt x="90677" y="0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3205226" y="3967226"/>
            <a:ext cx="530351" cy="552450"/>
          </a:xfrm>
          <a:custGeom>
            <a:avLst/>
            <a:gdLst/>
            <a:ahLst/>
            <a:cxnLst/>
            <a:rect l="l" t="t" r="r" b="b"/>
            <a:pathLst>
              <a:path w="530351" h="552450">
                <a:moveTo>
                  <a:pt x="530351" y="276606"/>
                </a:moveTo>
                <a:lnTo>
                  <a:pt x="529471" y="253866"/>
                </a:lnTo>
                <a:lnTo>
                  <a:pt x="526877" y="231642"/>
                </a:lnTo>
                <a:lnTo>
                  <a:pt x="522636" y="210005"/>
                </a:lnTo>
                <a:lnTo>
                  <a:pt x="516818" y="189024"/>
                </a:lnTo>
                <a:lnTo>
                  <a:pt x="509492" y="168771"/>
                </a:lnTo>
                <a:lnTo>
                  <a:pt x="500725" y="149314"/>
                </a:lnTo>
                <a:lnTo>
                  <a:pt x="490587" y="130725"/>
                </a:lnTo>
                <a:lnTo>
                  <a:pt x="479145" y="113074"/>
                </a:lnTo>
                <a:lnTo>
                  <a:pt x="466469" y="96431"/>
                </a:lnTo>
                <a:lnTo>
                  <a:pt x="452627" y="80867"/>
                </a:lnTo>
                <a:lnTo>
                  <a:pt x="437688" y="66451"/>
                </a:lnTo>
                <a:lnTo>
                  <a:pt x="421721" y="53254"/>
                </a:lnTo>
                <a:lnTo>
                  <a:pt x="404793" y="41347"/>
                </a:lnTo>
                <a:lnTo>
                  <a:pt x="386974" y="30799"/>
                </a:lnTo>
                <a:lnTo>
                  <a:pt x="368331" y="21681"/>
                </a:lnTo>
                <a:lnTo>
                  <a:pt x="348935" y="14063"/>
                </a:lnTo>
                <a:lnTo>
                  <a:pt x="328852" y="8016"/>
                </a:lnTo>
                <a:lnTo>
                  <a:pt x="308152" y="3609"/>
                </a:lnTo>
                <a:lnTo>
                  <a:pt x="286904" y="914"/>
                </a:lnTo>
                <a:lnTo>
                  <a:pt x="265175" y="0"/>
                </a:lnTo>
                <a:lnTo>
                  <a:pt x="243447" y="914"/>
                </a:lnTo>
                <a:lnTo>
                  <a:pt x="222199" y="3609"/>
                </a:lnTo>
                <a:lnTo>
                  <a:pt x="201499" y="8016"/>
                </a:lnTo>
                <a:lnTo>
                  <a:pt x="181416" y="14063"/>
                </a:lnTo>
                <a:lnTo>
                  <a:pt x="162020" y="21681"/>
                </a:lnTo>
                <a:lnTo>
                  <a:pt x="143377" y="30799"/>
                </a:lnTo>
                <a:lnTo>
                  <a:pt x="125558" y="41347"/>
                </a:lnTo>
                <a:lnTo>
                  <a:pt x="108630" y="53254"/>
                </a:lnTo>
                <a:lnTo>
                  <a:pt x="92663" y="66451"/>
                </a:lnTo>
                <a:lnTo>
                  <a:pt x="77724" y="80867"/>
                </a:lnTo>
                <a:lnTo>
                  <a:pt x="63882" y="96431"/>
                </a:lnTo>
                <a:lnTo>
                  <a:pt x="51206" y="113074"/>
                </a:lnTo>
                <a:lnTo>
                  <a:pt x="39764" y="130725"/>
                </a:lnTo>
                <a:lnTo>
                  <a:pt x="29626" y="149314"/>
                </a:lnTo>
                <a:lnTo>
                  <a:pt x="20859" y="168771"/>
                </a:lnTo>
                <a:lnTo>
                  <a:pt x="13533" y="189024"/>
                </a:lnTo>
                <a:lnTo>
                  <a:pt x="7715" y="210005"/>
                </a:lnTo>
                <a:lnTo>
                  <a:pt x="3474" y="231642"/>
                </a:lnTo>
                <a:lnTo>
                  <a:pt x="880" y="253866"/>
                </a:lnTo>
                <a:lnTo>
                  <a:pt x="0" y="276606"/>
                </a:lnTo>
                <a:lnTo>
                  <a:pt x="880" y="299237"/>
                </a:lnTo>
                <a:lnTo>
                  <a:pt x="3474" y="321362"/>
                </a:lnTo>
                <a:lnTo>
                  <a:pt x="7715" y="342912"/>
                </a:lnTo>
                <a:lnTo>
                  <a:pt x="13533" y="363815"/>
                </a:lnTo>
                <a:lnTo>
                  <a:pt x="20859" y="384000"/>
                </a:lnTo>
                <a:lnTo>
                  <a:pt x="29626" y="403396"/>
                </a:lnTo>
                <a:lnTo>
                  <a:pt x="39764" y="421933"/>
                </a:lnTo>
                <a:lnTo>
                  <a:pt x="51206" y="439539"/>
                </a:lnTo>
                <a:lnTo>
                  <a:pt x="63882" y="456145"/>
                </a:lnTo>
                <a:lnTo>
                  <a:pt x="77723" y="471677"/>
                </a:lnTo>
                <a:lnTo>
                  <a:pt x="92663" y="486067"/>
                </a:lnTo>
                <a:lnTo>
                  <a:pt x="108630" y="499244"/>
                </a:lnTo>
                <a:lnTo>
                  <a:pt x="125558" y="511135"/>
                </a:lnTo>
                <a:lnTo>
                  <a:pt x="143377" y="521671"/>
                </a:lnTo>
                <a:lnTo>
                  <a:pt x="162020" y="530780"/>
                </a:lnTo>
                <a:lnTo>
                  <a:pt x="181416" y="538392"/>
                </a:lnTo>
                <a:lnTo>
                  <a:pt x="201499" y="544436"/>
                </a:lnTo>
                <a:lnTo>
                  <a:pt x="222199" y="548841"/>
                </a:lnTo>
                <a:lnTo>
                  <a:pt x="243447" y="551535"/>
                </a:lnTo>
                <a:lnTo>
                  <a:pt x="265175" y="552450"/>
                </a:lnTo>
                <a:lnTo>
                  <a:pt x="286904" y="551535"/>
                </a:lnTo>
                <a:lnTo>
                  <a:pt x="308152" y="548841"/>
                </a:lnTo>
                <a:lnTo>
                  <a:pt x="328852" y="544436"/>
                </a:lnTo>
                <a:lnTo>
                  <a:pt x="348935" y="538392"/>
                </a:lnTo>
                <a:lnTo>
                  <a:pt x="368331" y="530780"/>
                </a:lnTo>
                <a:lnTo>
                  <a:pt x="386974" y="521671"/>
                </a:lnTo>
                <a:lnTo>
                  <a:pt x="404793" y="511135"/>
                </a:lnTo>
                <a:lnTo>
                  <a:pt x="421721" y="499244"/>
                </a:lnTo>
                <a:lnTo>
                  <a:pt x="437688" y="486067"/>
                </a:lnTo>
                <a:lnTo>
                  <a:pt x="452627" y="471677"/>
                </a:lnTo>
                <a:lnTo>
                  <a:pt x="466469" y="456145"/>
                </a:lnTo>
                <a:lnTo>
                  <a:pt x="479145" y="439539"/>
                </a:lnTo>
                <a:lnTo>
                  <a:pt x="490587" y="421933"/>
                </a:lnTo>
                <a:lnTo>
                  <a:pt x="500725" y="403396"/>
                </a:lnTo>
                <a:lnTo>
                  <a:pt x="509492" y="384000"/>
                </a:lnTo>
                <a:lnTo>
                  <a:pt x="516818" y="363815"/>
                </a:lnTo>
                <a:lnTo>
                  <a:pt x="522636" y="342912"/>
                </a:lnTo>
                <a:lnTo>
                  <a:pt x="526877" y="321362"/>
                </a:lnTo>
                <a:lnTo>
                  <a:pt x="529471" y="299237"/>
                </a:lnTo>
                <a:lnTo>
                  <a:pt x="530351" y="276606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205226" y="3967226"/>
            <a:ext cx="530351" cy="552450"/>
          </a:xfrm>
          <a:custGeom>
            <a:avLst/>
            <a:gdLst/>
            <a:ahLst/>
            <a:cxnLst/>
            <a:rect l="l" t="t" r="r" b="b"/>
            <a:pathLst>
              <a:path w="530351" h="552450">
                <a:moveTo>
                  <a:pt x="530351" y="276606"/>
                </a:moveTo>
                <a:lnTo>
                  <a:pt x="529471" y="253866"/>
                </a:lnTo>
                <a:lnTo>
                  <a:pt x="526877" y="231642"/>
                </a:lnTo>
                <a:lnTo>
                  <a:pt x="522636" y="210005"/>
                </a:lnTo>
                <a:lnTo>
                  <a:pt x="516818" y="189024"/>
                </a:lnTo>
                <a:lnTo>
                  <a:pt x="509492" y="168771"/>
                </a:lnTo>
                <a:lnTo>
                  <a:pt x="500725" y="149314"/>
                </a:lnTo>
                <a:lnTo>
                  <a:pt x="490587" y="130725"/>
                </a:lnTo>
                <a:lnTo>
                  <a:pt x="479145" y="113074"/>
                </a:lnTo>
                <a:lnTo>
                  <a:pt x="466469" y="96431"/>
                </a:lnTo>
                <a:lnTo>
                  <a:pt x="452627" y="80867"/>
                </a:lnTo>
                <a:lnTo>
                  <a:pt x="437688" y="66451"/>
                </a:lnTo>
                <a:lnTo>
                  <a:pt x="421721" y="53254"/>
                </a:lnTo>
                <a:lnTo>
                  <a:pt x="404793" y="41347"/>
                </a:lnTo>
                <a:lnTo>
                  <a:pt x="386974" y="30799"/>
                </a:lnTo>
                <a:lnTo>
                  <a:pt x="368331" y="21681"/>
                </a:lnTo>
                <a:lnTo>
                  <a:pt x="348935" y="14063"/>
                </a:lnTo>
                <a:lnTo>
                  <a:pt x="328852" y="8016"/>
                </a:lnTo>
                <a:lnTo>
                  <a:pt x="308152" y="3609"/>
                </a:lnTo>
                <a:lnTo>
                  <a:pt x="286904" y="914"/>
                </a:lnTo>
                <a:lnTo>
                  <a:pt x="265175" y="0"/>
                </a:lnTo>
                <a:lnTo>
                  <a:pt x="243447" y="914"/>
                </a:lnTo>
                <a:lnTo>
                  <a:pt x="222199" y="3609"/>
                </a:lnTo>
                <a:lnTo>
                  <a:pt x="201499" y="8016"/>
                </a:lnTo>
                <a:lnTo>
                  <a:pt x="181416" y="14063"/>
                </a:lnTo>
                <a:lnTo>
                  <a:pt x="162020" y="21681"/>
                </a:lnTo>
                <a:lnTo>
                  <a:pt x="143377" y="30799"/>
                </a:lnTo>
                <a:lnTo>
                  <a:pt x="125558" y="41347"/>
                </a:lnTo>
                <a:lnTo>
                  <a:pt x="108630" y="53254"/>
                </a:lnTo>
                <a:lnTo>
                  <a:pt x="92663" y="66451"/>
                </a:lnTo>
                <a:lnTo>
                  <a:pt x="77724" y="80867"/>
                </a:lnTo>
                <a:lnTo>
                  <a:pt x="63882" y="96431"/>
                </a:lnTo>
                <a:lnTo>
                  <a:pt x="51206" y="113074"/>
                </a:lnTo>
                <a:lnTo>
                  <a:pt x="39764" y="130725"/>
                </a:lnTo>
                <a:lnTo>
                  <a:pt x="29626" y="149314"/>
                </a:lnTo>
                <a:lnTo>
                  <a:pt x="20859" y="168771"/>
                </a:lnTo>
                <a:lnTo>
                  <a:pt x="13533" y="189024"/>
                </a:lnTo>
                <a:lnTo>
                  <a:pt x="7715" y="210005"/>
                </a:lnTo>
                <a:lnTo>
                  <a:pt x="3474" y="231642"/>
                </a:lnTo>
                <a:lnTo>
                  <a:pt x="880" y="253866"/>
                </a:lnTo>
                <a:lnTo>
                  <a:pt x="0" y="276606"/>
                </a:lnTo>
                <a:lnTo>
                  <a:pt x="880" y="299237"/>
                </a:lnTo>
                <a:lnTo>
                  <a:pt x="3474" y="321362"/>
                </a:lnTo>
                <a:lnTo>
                  <a:pt x="7715" y="342912"/>
                </a:lnTo>
                <a:lnTo>
                  <a:pt x="13533" y="363815"/>
                </a:lnTo>
                <a:lnTo>
                  <a:pt x="20859" y="384000"/>
                </a:lnTo>
                <a:lnTo>
                  <a:pt x="29626" y="403396"/>
                </a:lnTo>
                <a:lnTo>
                  <a:pt x="39764" y="421933"/>
                </a:lnTo>
                <a:lnTo>
                  <a:pt x="51206" y="439539"/>
                </a:lnTo>
                <a:lnTo>
                  <a:pt x="63882" y="456145"/>
                </a:lnTo>
                <a:lnTo>
                  <a:pt x="77723" y="471677"/>
                </a:lnTo>
                <a:lnTo>
                  <a:pt x="92663" y="486067"/>
                </a:lnTo>
                <a:lnTo>
                  <a:pt x="108630" y="499244"/>
                </a:lnTo>
                <a:lnTo>
                  <a:pt x="125558" y="511135"/>
                </a:lnTo>
                <a:lnTo>
                  <a:pt x="143377" y="521671"/>
                </a:lnTo>
                <a:lnTo>
                  <a:pt x="162020" y="530780"/>
                </a:lnTo>
                <a:lnTo>
                  <a:pt x="181416" y="538392"/>
                </a:lnTo>
                <a:lnTo>
                  <a:pt x="201499" y="544436"/>
                </a:lnTo>
                <a:lnTo>
                  <a:pt x="222199" y="548841"/>
                </a:lnTo>
                <a:lnTo>
                  <a:pt x="243447" y="551535"/>
                </a:lnTo>
                <a:lnTo>
                  <a:pt x="265175" y="552450"/>
                </a:lnTo>
                <a:lnTo>
                  <a:pt x="286904" y="551535"/>
                </a:lnTo>
                <a:lnTo>
                  <a:pt x="308152" y="548841"/>
                </a:lnTo>
                <a:lnTo>
                  <a:pt x="328852" y="544436"/>
                </a:lnTo>
                <a:lnTo>
                  <a:pt x="348935" y="538392"/>
                </a:lnTo>
                <a:lnTo>
                  <a:pt x="368331" y="530780"/>
                </a:lnTo>
                <a:lnTo>
                  <a:pt x="386974" y="521671"/>
                </a:lnTo>
                <a:lnTo>
                  <a:pt x="404793" y="511135"/>
                </a:lnTo>
                <a:lnTo>
                  <a:pt x="421721" y="499244"/>
                </a:lnTo>
                <a:lnTo>
                  <a:pt x="437688" y="486067"/>
                </a:lnTo>
                <a:lnTo>
                  <a:pt x="452627" y="471677"/>
                </a:lnTo>
                <a:lnTo>
                  <a:pt x="466469" y="456145"/>
                </a:lnTo>
                <a:lnTo>
                  <a:pt x="479145" y="439539"/>
                </a:lnTo>
                <a:lnTo>
                  <a:pt x="490587" y="421933"/>
                </a:lnTo>
                <a:lnTo>
                  <a:pt x="500725" y="403396"/>
                </a:lnTo>
                <a:lnTo>
                  <a:pt x="509492" y="384000"/>
                </a:lnTo>
                <a:lnTo>
                  <a:pt x="516818" y="363815"/>
                </a:lnTo>
                <a:lnTo>
                  <a:pt x="522636" y="342912"/>
                </a:lnTo>
                <a:lnTo>
                  <a:pt x="526877" y="321362"/>
                </a:lnTo>
                <a:lnTo>
                  <a:pt x="529471" y="299237"/>
                </a:lnTo>
                <a:lnTo>
                  <a:pt x="530351" y="276606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2968244" y="4336034"/>
            <a:ext cx="294893" cy="307848"/>
          </a:xfrm>
          <a:custGeom>
            <a:avLst/>
            <a:gdLst/>
            <a:ahLst/>
            <a:cxnLst/>
            <a:rect l="l" t="t" r="r" b="b"/>
            <a:pathLst>
              <a:path w="294893" h="307848">
                <a:moveTo>
                  <a:pt x="294893" y="153924"/>
                </a:moveTo>
                <a:lnTo>
                  <a:pt x="294204" y="138840"/>
                </a:lnTo>
                <a:lnTo>
                  <a:pt x="292179" y="124180"/>
                </a:lnTo>
                <a:lnTo>
                  <a:pt x="288881" y="110010"/>
                </a:lnTo>
                <a:lnTo>
                  <a:pt x="284372" y="96396"/>
                </a:lnTo>
                <a:lnTo>
                  <a:pt x="278717" y="83404"/>
                </a:lnTo>
                <a:lnTo>
                  <a:pt x="271977" y="71100"/>
                </a:lnTo>
                <a:lnTo>
                  <a:pt x="264217" y="59550"/>
                </a:lnTo>
                <a:lnTo>
                  <a:pt x="255500" y="48820"/>
                </a:lnTo>
                <a:lnTo>
                  <a:pt x="245887" y="38976"/>
                </a:lnTo>
                <a:lnTo>
                  <a:pt x="235444" y="30084"/>
                </a:lnTo>
                <a:lnTo>
                  <a:pt x="224232" y="22210"/>
                </a:lnTo>
                <a:lnTo>
                  <a:pt x="212314" y="15420"/>
                </a:lnTo>
                <a:lnTo>
                  <a:pt x="199755" y="9780"/>
                </a:lnTo>
                <a:lnTo>
                  <a:pt x="186616" y="5356"/>
                </a:lnTo>
                <a:lnTo>
                  <a:pt x="172961" y="2214"/>
                </a:lnTo>
                <a:lnTo>
                  <a:pt x="158854" y="421"/>
                </a:lnTo>
                <a:lnTo>
                  <a:pt x="147827" y="0"/>
                </a:lnTo>
                <a:lnTo>
                  <a:pt x="133444" y="717"/>
                </a:lnTo>
                <a:lnTo>
                  <a:pt x="119449" y="2826"/>
                </a:lnTo>
                <a:lnTo>
                  <a:pt x="105907" y="6262"/>
                </a:lnTo>
                <a:lnTo>
                  <a:pt x="92883" y="10958"/>
                </a:lnTo>
                <a:lnTo>
                  <a:pt x="80440" y="16849"/>
                </a:lnTo>
                <a:lnTo>
                  <a:pt x="68645" y="23870"/>
                </a:lnTo>
                <a:lnTo>
                  <a:pt x="57560" y="31955"/>
                </a:lnTo>
                <a:lnTo>
                  <a:pt x="47251" y="41038"/>
                </a:lnTo>
                <a:lnTo>
                  <a:pt x="37782" y="51054"/>
                </a:lnTo>
                <a:lnTo>
                  <a:pt x="29218" y="61938"/>
                </a:lnTo>
                <a:lnTo>
                  <a:pt x="21623" y="73624"/>
                </a:lnTo>
                <a:lnTo>
                  <a:pt x="15062" y="86046"/>
                </a:lnTo>
                <a:lnTo>
                  <a:pt x="9600" y="99140"/>
                </a:lnTo>
                <a:lnTo>
                  <a:pt x="5301" y="112838"/>
                </a:lnTo>
                <a:lnTo>
                  <a:pt x="2229" y="127077"/>
                </a:lnTo>
                <a:lnTo>
                  <a:pt x="449" y="141790"/>
                </a:lnTo>
                <a:lnTo>
                  <a:pt x="0" y="153924"/>
                </a:lnTo>
                <a:lnTo>
                  <a:pt x="685" y="168971"/>
                </a:lnTo>
                <a:lnTo>
                  <a:pt x="2702" y="183596"/>
                </a:lnTo>
                <a:lnTo>
                  <a:pt x="5988" y="197734"/>
                </a:lnTo>
                <a:lnTo>
                  <a:pt x="10481" y="211320"/>
                </a:lnTo>
                <a:lnTo>
                  <a:pt x="16120" y="224287"/>
                </a:lnTo>
                <a:lnTo>
                  <a:pt x="22843" y="236570"/>
                </a:lnTo>
                <a:lnTo>
                  <a:pt x="30588" y="248104"/>
                </a:lnTo>
                <a:lnTo>
                  <a:pt x="39294" y="258823"/>
                </a:lnTo>
                <a:lnTo>
                  <a:pt x="48900" y="268662"/>
                </a:lnTo>
                <a:lnTo>
                  <a:pt x="59342" y="277555"/>
                </a:lnTo>
                <a:lnTo>
                  <a:pt x="70561" y="285437"/>
                </a:lnTo>
                <a:lnTo>
                  <a:pt x="82493" y="292242"/>
                </a:lnTo>
                <a:lnTo>
                  <a:pt x="95078" y="297904"/>
                </a:lnTo>
                <a:lnTo>
                  <a:pt x="108254" y="302359"/>
                </a:lnTo>
                <a:lnTo>
                  <a:pt x="121959" y="305540"/>
                </a:lnTo>
                <a:lnTo>
                  <a:pt x="136132" y="307382"/>
                </a:lnTo>
                <a:lnTo>
                  <a:pt x="147827" y="307848"/>
                </a:lnTo>
                <a:lnTo>
                  <a:pt x="162238" y="307126"/>
                </a:lnTo>
                <a:lnTo>
                  <a:pt x="176244" y="305007"/>
                </a:lnTo>
                <a:lnTo>
                  <a:pt x="189782" y="301555"/>
                </a:lnTo>
                <a:lnTo>
                  <a:pt x="202789" y="296836"/>
                </a:lnTo>
                <a:lnTo>
                  <a:pt x="215202" y="290918"/>
                </a:lnTo>
                <a:lnTo>
                  <a:pt x="226958" y="283865"/>
                </a:lnTo>
                <a:lnTo>
                  <a:pt x="237993" y="275743"/>
                </a:lnTo>
                <a:lnTo>
                  <a:pt x="248245" y="266619"/>
                </a:lnTo>
                <a:lnTo>
                  <a:pt x="257651" y="256559"/>
                </a:lnTo>
                <a:lnTo>
                  <a:pt x="266147" y="245629"/>
                </a:lnTo>
                <a:lnTo>
                  <a:pt x="273671" y="233894"/>
                </a:lnTo>
                <a:lnTo>
                  <a:pt x="280159" y="221421"/>
                </a:lnTo>
                <a:lnTo>
                  <a:pt x="285548" y="208275"/>
                </a:lnTo>
                <a:lnTo>
                  <a:pt x="289775" y="194524"/>
                </a:lnTo>
                <a:lnTo>
                  <a:pt x="292777" y="180231"/>
                </a:lnTo>
                <a:lnTo>
                  <a:pt x="294491" y="165465"/>
                </a:lnTo>
                <a:lnTo>
                  <a:pt x="294893" y="153924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2968244" y="4336034"/>
            <a:ext cx="294893" cy="307848"/>
          </a:xfrm>
          <a:custGeom>
            <a:avLst/>
            <a:gdLst/>
            <a:ahLst/>
            <a:cxnLst/>
            <a:rect l="l" t="t" r="r" b="b"/>
            <a:pathLst>
              <a:path w="294893" h="307848">
                <a:moveTo>
                  <a:pt x="294893" y="153924"/>
                </a:moveTo>
                <a:lnTo>
                  <a:pt x="294204" y="138840"/>
                </a:lnTo>
                <a:lnTo>
                  <a:pt x="292179" y="124180"/>
                </a:lnTo>
                <a:lnTo>
                  <a:pt x="288881" y="110010"/>
                </a:lnTo>
                <a:lnTo>
                  <a:pt x="284372" y="96396"/>
                </a:lnTo>
                <a:lnTo>
                  <a:pt x="278717" y="83404"/>
                </a:lnTo>
                <a:lnTo>
                  <a:pt x="271977" y="71100"/>
                </a:lnTo>
                <a:lnTo>
                  <a:pt x="264217" y="59550"/>
                </a:lnTo>
                <a:lnTo>
                  <a:pt x="255500" y="48820"/>
                </a:lnTo>
                <a:lnTo>
                  <a:pt x="245887" y="38976"/>
                </a:lnTo>
                <a:lnTo>
                  <a:pt x="235444" y="30084"/>
                </a:lnTo>
                <a:lnTo>
                  <a:pt x="224232" y="22210"/>
                </a:lnTo>
                <a:lnTo>
                  <a:pt x="212314" y="15420"/>
                </a:lnTo>
                <a:lnTo>
                  <a:pt x="199755" y="9780"/>
                </a:lnTo>
                <a:lnTo>
                  <a:pt x="186616" y="5356"/>
                </a:lnTo>
                <a:lnTo>
                  <a:pt x="172961" y="2214"/>
                </a:lnTo>
                <a:lnTo>
                  <a:pt x="158854" y="421"/>
                </a:lnTo>
                <a:lnTo>
                  <a:pt x="147827" y="0"/>
                </a:lnTo>
                <a:lnTo>
                  <a:pt x="133444" y="717"/>
                </a:lnTo>
                <a:lnTo>
                  <a:pt x="119449" y="2826"/>
                </a:lnTo>
                <a:lnTo>
                  <a:pt x="105907" y="6262"/>
                </a:lnTo>
                <a:lnTo>
                  <a:pt x="92883" y="10958"/>
                </a:lnTo>
                <a:lnTo>
                  <a:pt x="80440" y="16849"/>
                </a:lnTo>
                <a:lnTo>
                  <a:pt x="68645" y="23870"/>
                </a:lnTo>
                <a:lnTo>
                  <a:pt x="57560" y="31955"/>
                </a:lnTo>
                <a:lnTo>
                  <a:pt x="47251" y="41038"/>
                </a:lnTo>
                <a:lnTo>
                  <a:pt x="37782" y="51054"/>
                </a:lnTo>
                <a:lnTo>
                  <a:pt x="29218" y="61938"/>
                </a:lnTo>
                <a:lnTo>
                  <a:pt x="21623" y="73624"/>
                </a:lnTo>
                <a:lnTo>
                  <a:pt x="15062" y="86046"/>
                </a:lnTo>
                <a:lnTo>
                  <a:pt x="9600" y="99140"/>
                </a:lnTo>
                <a:lnTo>
                  <a:pt x="5301" y="112838"/>
                </a:lnTo>
                <a:lnTo>
                  <a:pt x="2229" y="127077"/>
                </a:lnTo>
                <a:lnTo>
                  <a:pt x="449" y="141790"/>
                </a:lnTo>
                <a:lnTo>
                  <a:pt x="0" y="153924"/>
                </a:lnTo>
                <a:lnTo>
                  <a:pt x="685" y="168971"/>
                </a:lnTo>
                <a:lnTo>
                  <a:pt x="2702" y="183596"/>
                </a:lnTo>
                <a:lnTo>
                  <a:pt x="5988" y="197734"/>
                </a:lnTo>
                <a:lnTo>
                  <a:pt x="10481" y="211320"/>
                </a:lnTo>
                <a:lnTo>
                  <a:pt x="16120" y="224287"/>
                </a:lnTo>
                <a:lnTo>
                  <a:pt x="22843" y="236570"/>
                </a:lnTo>
                <a:lnTo>
                  <a:pt x="30588" y="248104"/>
                </a:lnTo>
                <a:lnTo>
                  <a:pt x="39294" y="258823"/>
                </a:lnTo>
                <a:lnTo>
                  <a:pt x="48900" y="268662"/>
                </a:lnTo>
                <a:lnTo>
                  <a:pt x="59342" y="277555"/>
                </a:lnTo>
                <a:lnTo>
                  <a:pt x="70561" y="285437"/>
                </a:lnTo>
                <a:lnTo>
                  <a:pt x="82493" y="292242"/>
                </a:lnTo>
                <a:lnTo>
                  <a:pt x="95078" y="297904"/>
                </a:lnTo>
                <a:lnTo>
                  <a:pt x="108254" y="302359"/>
                </a:lnTo>
                <a:lnTo>
                  <a:pt x="121959" y="305540"/>
                </a:lnTo>
                <a:lnTo>
                  <a:pt x="136132" y="307382"/>
                </a:lnTo>
                <a:lnTo>
                  <a:pt x="147827" y="307848"/>
                </a:lnTo>
                <a:lnTo>
                  <a:pt x="162238" y="307126"/>
                </a:lnTo>
                <a:lnTo>
                  <a:pt x="176244" y="305007"/>
                </a:lnTo>
                <a:lnTo>
                  <a:pt x="189782" y="301555"/>
                </a:lnTo>
                <a:lnTo>
                  <a:pt x="202789" y="296836"/>
                </a:lnTo>
                <a:lnTo>
                  <a:pt x="215202" y="290918"/>
                </a:lnTo>
                <a:lnTo>
                  <a:pt x="226958" y="283865"/>
                </a:lnTo>
                <a:lnTo>
                  <a:pt x="237993" y="275743"/>
                </a:lnTo>
                <a:lnTo>
                  <a:pt x="248245" y="266619"/>
                </a:lnTo>
                <a:lnTo>
                  <a:pt x="257651" y="256559"/>
                </a:lnTo>
                <a:lnTo>
                  <a:pt x="266147" y="245629"/>
                </a:lnTo>
                <a:lnTo>
                  <a:pt x="273671" y="233894"/>
                </a:lnTo>
                <a:lnTo>
                  <a:pt x="280159" y="221421"/>
                </a:lnTo>
                <a:lnTo>
                  <a:pt x="285548" y="208275"/>
                </a:lnTo>
                <a:lnTo>
                  <a:pt x="289775" y="194524"/>
                </a:lnTo>
                <a:lnTo>
                  <a:pt x="292777" y="180231"/>
                </a:lnTo>
                <a:lnTo>
                  <a:pt x="294491" y="165465"/>
                </a:lnTo>
                <a:lnTo>
                  <a:pt x="294893" y="153924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026917" y="4520438"/>
            <a:ext cx="414528" cy="430529"/>
          </a:xfrm>
          <a:custGeom>
            <a:avLst/>
            <a:gdLst/>
            <a:ahLst/>
            <a:cxnLst/>
            <a:rect l="l" t="t" r="r" b="b"/>
            <a:pathLst>
              <a:path w="414528" h="430529">
                <a:moveTo>
                  <a:pt x="414528" y="215646"/>
                </a:moveTo>
                <a:lnTo>
                  <a:pt x="413839" y="197887"/>
                </a:lnTo>
                <a:lnTo>
                  <a:pt x="411810" y="180536"/>
                </a:lnTo>
                <a:lnTo>
                  <a:pt x="408494" y="163649"/>
                </a:lnTo>
                <a:lnTo>
                  <a:pt x="403945" y="147279"/>
                </a:lnTo>
                <a:lnTo>
                  <a:pt x="398216" y="131480"/>
                </a:lnTo>
                <a:lnTo>
                  <a:pt x="391361" y="116307"/>
                </a:lnTo>
                <a:lnTo>
                  <a:pt x="383434" y="101815"/>
                </a:lnTo>
                <a:lnTo>
                  <a:pt x="374489" y="88056"/>
                </a:lnTo>
                <a:lnTo>
                  <a:pt x="364579" y="75087"/>
                </a:lnTo>
                <a:lnTo>
                  <a:pt x="353758" y="62960"/>
                </a:lnTo>
                <a:lnTo>
                  <a:pt x="342080" y="51730"/>
                </a:lnTo>
                <a:lnTo>
                  <a:pt x="329598" y="41452"/>
                </a:lnTo>
                <a:lnTo>
                  <a:pt x="316366" y="32180"/>
                </a:lnTo>
                <a:lnTo>
                  <a:pt x="302439" y="23968"/>
                </a:lnTo>
                <a:lnTo>
                  <a:pt x="287869" y="16871"/>
                </a:lnTo>
                <a:lnTo>
                  <a:pt x="272710" y="10942"/>
                </a:lnTo>
                <a:lnTo>
                  <a:pt x="257017" y="6236"/>
                </a:lnTo>
                <a:lnTo>
                  <a:pt x="240842" y="2807"/>
                </a:lnTo>
                <a:lnTo>
                  <a:pt x="224240" y="711"/>
                </a:lnTo>
                <a:lnTo>
                  <a:pt x="207264" y="0"/>
                </a:lnTo>
                <a:lnTo>
                  <a:pt x="190287" y="711"/>
                </a:lnTo>
                <a:lnTo>
                  <a:pt x="173685" y="2807"/>
                </a:lnTo>
                <a:lnTo>
                  <a:pt x="157510" y="6236"/>
                </a:lnTo>
                <a:lnTo>
                  <a:pt x="141817" y="10942"/>
                </a:lnTo>
                <a:lnTo>
                  <a:pt x="126658" y="16871"/>
                </a:lnTo>
                <a:lnTo>
                  <a:pt x="112088" y="23968"/>
                </a:lnTo>
                <a:lnTo>
                  <a:pt x="98161" y="32180"/>
                </a:lnTo>
                <a:lnTo>
                  <a:pt x="84929" y="41452"/>
                </a:lnTo>
                <a:lnTo>
                  <a:pt x="72447" y="51730"/>
                </a:lnTo>
                <a:lnTo>
                  <a:pt x="60769" y="62960"/>
                </a:lnTo>
                <a:lnTo>
                  <a:pt x="49948" y="75087"/>
                </a:lnTo>
                <a:lnTo>
                  <a:pt x="40038" y="88056"/>
                </a:lnTo>
                <a:lnTo>
                  <a:pt x="31093" y="101815"/>
                </a:lnTo>
                <a:lnTo>
                  <a:pt x="23166" y="116307"/>
                </a:lnTo>
                <a:lnTo>
                  <a:pt x="16311" y="131480"/>
                </a:lnTo>
                <a:lnTo>
                  <a:pt x="10582" y="147279"/>
                </a:lnTo>
                <a:lnTo>
                  <a:pt x="6033" y="163649"/>
                </a:lnTo>
                <a:lnTo>
                  <a:pt x="2717" y="180536"/>
                </a:lnTo>
                <a:lnTo>
                  <a:pt x="688" y="197887"/>
                </a:lnTo>
                <a:lnTo>
                  <a:pt x="0" y="215646"/>
                </a:lnTo>
                <a:lnTo>
                  <a:pt x="688" y="233296"/>
                </a:lnTo>
                <a:lnTo>
                  <a:pt x="2717" y="250548"/>
                </a:lnTo>
                <a:lnTo>
                  <a:pt x="6033" y="267348"/>
                </a:lnTo>
                <a:lnTo>
                  <a:pt x="10582" y="283640"/>
                </a:lnTo>
                <a:lnTo>
                  <a:pt x="16311" y="299370"/>
                </a:lnTo>
                <a:lnTo>
                  <a:pt x="23166" y="314483"/>
                </a:lnTo>
                <a:lnTo>
                  <a:pt x="31093" y="328924"/>
                </a:lnTo>
                <a:lnTo>
                  <a:pt x="40038" y="342637"/>
                </a:lnTo>
                <a:lnTo>
                  <a:pt x="49948" y="355569"/>
                </a:lnTo>
                <a:lnTo>
                  <a:pt x="60769" y="367664"/>
                </a:lnTo>
                <a:lnTo>
                  <a:pt x="72447" y="378868"/>
                </a:lnTo>
                <a:lnTo>
                  <a:pt x="84929" y="389125"/>
                </a:lnTo>
                <a:lnTo>
                  <a:pt x="98161" y="398381"/>
                </a:lnTo>
                <a:lnTo>
                  <a:pt x="112088" y="406581"/>
                </a:lnTo>
                <a:lnTo>
                  <a:pt x="126658" y="413670"/>
                </a:lnTo>
                <a:lnTo>
                  <a:pt x="141817" y="419593"/>
                </a:lnTo>
                <a:lnTo>
                  <a:pt x="157510" y="424296"/>
                </a:lnTo>
                <a:lnTo>
                  <a:pt x="173685" y="427722"/>
                </a:lnTo>
                <a:lnTo>
                  <a:pt x="190287" y="429819"/>
                </a:lnTo>
                <a:lnTo>
                  <a:pt x="207264" y="430529"/>
                </a:lnTo>
                <a:lnTo>
                  <a:pt x="224240" y="429819"/>
                </a:lnTo>
                <a:lnTo>
                  <a:pt x="240842" y="427722"/>
                </a:lnTo>
                <a:lnTo>
                  <a:pt x="257017" y="424296"/>
                </a:lnTo>
                <a:lnTo>
                  <a:pt x="272710" y="419593"/>
                </a:lnTo>
                <a:lnTo>
                  <a:pt x="287869" y="413670"/>
                </a:lnTo>
                <a:lnTo>
                  <a:pt x="302439" y="406581"/>
                </a:lnTo>
                <a:lnTo>
                  <a:pt x="316366" y="398381"/>
                </a:lnTo>
                <a:lnTo>
                  <a:pt x="329598" y="389125"/>
                </a:lnTo>
                <a:lnTo>
                  <a:pt x="342080" y="378868"/>
                </a:lnTo>
                <a:lnTo>
                  <a:pt x="353758" y="367664"/>
                </a:lnTo>
                <a:lnTo>
                  <a:pt x="364579" y="355569"/>
                </a:lnTo>
                <a:lnTo>
                  <a:pt x="374489" y="342637"/>
                </a:lnTo>
                <a:lnTo>
                  <a:pt x="383434" y="328924"/>
                </a:lnTo>
                <a:lnTo>
                  <a:pt x="391361" y="314483"/>
                </a:lnTo>
                <a:lnTo>
                  <a:pt x="398216" y="299370"/>
                </a:lnTo>
                <a:lnTo>
                  <a:pt x="403945" y="283640"/>
                </a:lnTo>
                <a:lnTo>
                  <a:pt x="408494" y="267348"/>
                </a:lnTo>
                <a:lnTo>
                  <a:pt x="411810" y="250548"/>
                </a:lnTo>
                <a:lnTo>
                  <a:pt x="413839" y="233296"/>
                </a:lnTo>
                <a:lnTo>
                  <a:pt x="414528" y="215646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026917" y="4520438"/>
            <a:ext cx="414528" cy="430529"/>
          </a:xfrm>
          <a:custGeom>
            <a:avLst/>
            <a:gdLst/>
            <a:ahLst/>
            <a:cxnLst/>
            <a:rect l="l" t="t" r="r" b="b"/>
            <a:pathLst>
              <a:path w="414528" h="430529">
                <a:moveTo>
                  <a:pt x="414528" y="215646"/>
                </a:moveTo>
                <a:lnTo>
                  <a:pt x="413839" y="197887"/>
                </a:lnTo>
                <a:lnTo>
                  <a:pt x="411810" y="180536"/>
                </a:lnTo>
                <a:lnTo>
                  <a:pt x="408494" y="163649"/>
                </a:lnTo>
                <a:lnTo>
                  <a:pt x="403945" y="147279"/>
                </a:lnTo>
                <a:lnTo>
                  <a:pt x="398216" y="131480"/>
                </a:lnTo>
                <a:lnTo>
                  <a:pt x="391361" y="116307"/>
                </a:lnTo>
                <a:lnTo>
                  <a:pt x="383434" y="101815"/>
                </a:lnTo>
                <a:lnTo>
                  <a:pt x="374489" y="88056"/>
                </a:lnTo>
                <a:lnTo>
                  <a:pt x="364579" y="75087"/>
                </a:lnTo>
                <a:lnTo>
                  <a:pt x="353758" y="62960"/>
                </a:lnTo>
                <a:lnTo>
                  <a:pt x="342080" y="51730"/>
                </a:lnTo>
                <a:lnTo>
                  <a:pt x="329598" y="41452"/>
                </a:lnTo>
                <a:lnTo>
                  <a:pt x="316366" y="32180"/>
                </a:lnTo>
                <a:lnTo>
                  <a:pt x="302439" y="23968"/>
                </a:lnTo>
                <a:lnTo>
                  <a:pt x="287869" y="16871"/>
                </a:lnTo>
                <a:lnTo>
                  <a:pt x="272710" y="10942"/>
                </a:lnTo>
                <a:lnTo>
                  <a:pt x="257017" y="6236"/>
                </a:lnTo>
                <a:lnTo>
                  <a:pt x="240842" y="2807"/>
                </a:lnTo>
                <a:lnTo>
                  <a:pt x="224240" y="711"/>
                </a:lnTo>
                <a:lnTo>
                  <a:pt x="207264" y="0"/>
                </a:lnTo>
                <a:lnTo>
                  <a:pt x="190287" y="711"/>
                </a:lnTo>
                <a:lnTo>
                  <a:pt x="173685" y="2807"/>
                </a:lnTo>
                <a:lnTo>
                  <a:pt x="157510" y="6236"/>
                </a:lnTo>
                <a:lnTo>
                  <a:pt x="141817" y="10942"/>
                </a:lnTo>
                <a:lnTo>
                  <a:pt x="126658" y="16871"/>
                </a:lnTo>
                <a:lnTo>
                  <a:pt x="112088" y="23968"/>
                </a:lnTo>
                <a:lnTo>
                  <a:pt x="98161" y="32180"/>
                </a:lnTo>
                <a:lnTo>
                  <a:pt x="84929" y="41452"/>
                </a:lnTo>
                <a:lnTo>
                  <a:pt x="72447" y="51730"/>
                </a:lnTo>
                <a:lnTo>
                  <a:pt x="60769" y="62960"/>
                </a:lnTo>
                <a:lnTo>
                  <a:pt x="49948" y="75087"/>
                </a:lnTo>
                <a:lnTo>
                  <a:pt x="40038" y="88056"/>
                </a:lnTo>
                <a:lnTo>
                  <a:pt x="31093" y="101815"/>
                </a:lnTo>
                <a:lnTo>
                  <a:pt x="23166" y="116307"/>
                </a:lnTo>
                <a:lnTo>
                  <a:pt x="16311" y="131480"/>
                </a:lnTo>
                <a:lnTo>
                  <a:pt x="10582" y="147279"/>
                </a:lnTo>
                <a:lnTo>
                  <a:pt x="6033" y="163649"/>
                </a:lnTo>
                <a:lnTo>
                  <a:pt x="2717" y="180536"/>
                </a:lnTo>
                <a:lnTo>
                  <a:pt x="688" y="197887"/>
                </a:lnTo>
                <a:lnTo>
                  <a:pt x="0" y="215646"/>
                </a:lnTo>
                <a:lnTo>
                  <a:pt x="688" y="233296"/>
                </a:lnTo>
                <a:lnTo>
                  <a:pt x="2717" y="250548"/>
                </a:lnTo>
                <a:lnTo>
                  <a:pt x="6033" y="267348"/>
                </a:lnTo>
                <a:lnTo>
                  <a:pt x="10582" y="283640"/>
                </a:lnTo>
                <a:lnTo>
                  <a:pt x="16311" y="299370"/>
                </a:lnTo>
                <a:lnTo>
                  <a:pt x="23166" y="314483"/>
                </a:lnTo>
                <a:lnTo>
                  <a:pt x="31093" y="328924"/>
                </a:lnTo>
                <a:lnTo>
                  <a:pt x="40038" y="342637"/>
                </a:lnTo>
                <a:lnTo>
                  <a:pt x="49948" y="355569"/>
                </a:lnTo>
                <a:lnTo>
                  <a:pt x="60769" y="367664"/>
                </a:lnTo>
                <a:lnTo>
                  <a:pt x="72447" y="378868"/>
                </a:lnTo>
                <a:lnTo>
                  <a:pt x="84929" y="389125"/>
                </a:lnTo>
                <a:lnTo>
                  <a:pt x="98161" y="398381"/>
                </a:lnTo>
                <a:lnTo>
                  <a:pt x="112088" y="406581"/>
                </a:lnTo>
                <a:lnTo>
                  <a:pt x="126658" y="413670"/>
                </a:lnTo>
                <a:lnTo>
                  <a:pt x="141817" y="419593"/>
                </a:lnTo>
                <a:lnTo>
                  <a:pt x="157510" y="424296"/>
                </a:lnTo>
                <a:lnTo>
                  <a:pt x="173685" y="427722"/>
                </a:lnTo>
                <a:lnTo>
                  <a:pt x="190287" y="429819"/>
                </a:lnTo>
                <a:lnTo>
                  <a:pt x="207264" y="430529"/>
                </a:lnTo>
                <a:lnTo>
                  <a:pt x="224240" y="429819"/>
                </a:lnTo>
                <a:lnTo>
                  <a:pt x="240842" y="427722"/>
                </a:lnTo>
                <a:lnTo>
                  <a:pt x="257017" y="424296"/>
                </a:lnTo>
                <a:lnTo>
                  <a:pt x="272710" y="419593"/>
                </a:lnTo>
                <a:lnTo>
                  <a:pt x="287869" y="413670"/>
                </a:lnTo>
                <a:lnTo>
                  <a:pt x="302439" y="406581"/>
                </a:lnTo>
                <a:lnTo>
                  <a:pt x="316366" y="398381"/>
                </a:lnTo>
                <a:lnTo>
                  <a:pt x="329598" y="389125"/>
                </a:lnTo>
                <a:lnTo>
                  <a:pt x="342080" y="378868"/>
                </a:lnTo>
                <a:lnTo>
                  <a:pt x="353758" y="367664"/>
                </a:lnTo>
                <a:lnTo>
                  <a:pt x="364579" y="355569"/>
                </a:lnTo>
                <a:lnTo>
                  <a:pt x="374489" y="342637"/>
                </a:lnTo>
                <a:lnTo>
                  <a:pt x="383434" y="328924"/>
                </a:lnTo>
                <a:lnTo>
                  <a:pt x="391361" y="314483"/>
                </a:lnTo>
                <a:lnTo>
                  <a:pt x="398216" y="299370"/>
                </a:lnTo>
                <a:lnTo>
                  <a:pt x="403945" y="283640"/>
                </a:lnTo>
                <a:lnTo>
                  <a:pt x="408494" y="267348"/>
                </a:lnTo>
                <a:lnTo>
                  <a:pt x="411810" y="250548"/>
                </a:lnTo>
                <a:lnTo>
                  <a:pt x="413839" y="233296"/>
                </a:lnTo>
                <a:lnTo>
                  <a:pt x="414528" y="215646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144266" y="4704842"/>
            <a:ext cx="414528" cy="432054"/>
          </a:xfrm>
          <a:custGeom>
            <a:avLst/>
            <a:gdLst/>
            <a:ahLst/>
            <a:cxnLst/>
            <a:rect l="l" t="t" r="r" b="b"/>
            <a:pathLst>
              <a:path w="414528" h="432054">
                <a:moveTo>
                  <a:pt x="414528" y="216408"/>
                </a:moveTo>
                <a:lnTo>
                  <a:pt x="413839" y="198643"/>
                </a:lnTo>
                <a:lnTo>
                  <a:pt x="411810" y="181277"/>
                </a:lnTo>
                <a:lnTo>
                  <a:pt x="408494" y="164365"/>
                </a:lnTo>
                <a:lnTo>
                  <a:pt x="403945" y="147962"/>
                </a:lnTo>
                <a:lnTo>
                  <a:pt x="398216" y="132123"/>
                </a:lnTo>
                <a:lnTo>
                  <a:pt x="391361" y="116905"/>
                </a:lnTo>
                <a:lnTo>
                  <a:pt x="383434" y="102362"/>
                </a:lnTo>
                <a:lnTo>
                  <a:pt x="374489" y="88550"/>
                </a:lnTo>
                <a:lnTo>
                  <a:pt x="364579" y="75524"/>
                </a:lnTo>
                <a:lnTo>
                  <a:pt x="353758" y="63341"/>
                </a:lnTo>
                <a:lnTo>
                  <a:pt x="342080" y="52054"/>
                </a:lnTo>
                <a:lnTo>
                  <a:pt x="329598" y="41721"/>
                </a:lnTo>
                <a:lnTo>
                  <a:pt x="316366" y="32395"/>
                </a:lnTo>
                <a:lnTo>
                  <a:pt x="302439" y="24133"/>
                </a:lnTo>
                <a:lnTo>
                  <a:pt x="287869" y="16990"/>
                </a:lnTo>
                <a:lnTo>
                  <a:pt x="272710" y="11021"/>
                </a:lnTo>
                <a:lnTo>
                  <a:pt x="257017" y="6282"/>
                </a:lnTo>
                <a:lnTo>
                  <a:pt x="240842" y="2829"/>
                </a:lnTo>
                <a:lnTo>
                  <a:pt x="224240" y="716"/>
                </a:lnTo>
                <a:lnTo>
                  <a:pt x="207263" y="0"/>
                </a:lnTo>
                <a:lnTo>
                  <a:pt x="190287" y="716"/>
                </a:lnTo>
                <a:lnTo>
                  <a:pt x="173685" y="2829"/>
                </a:lnTo>
                <a:lnTo>
                  <a:pt x="157510" y="6282"/>
                </a:lnTo>
                <a:lnTo>
                  <a:pt x="141817" y="11021"/>
                </a:lnTo>
                <a:lnTo>
                  <a:pt x="126658" y="16990"/>
                </a:lnTo>
                <a:lnTo>
                  <a:pt x="112088" y="24133"/>
                </a:lnTo>
                <a:lnTo>
                  <a:pt x="98161" y="32395"/>
                </a:lnTo>
                <a:lnTo>
                  <a:pt x="84929" y="41721"/>
                </a:lnTo>
                <a:lnTo>
                  <a:pt x="72447" y="52054"/>
                </a:lnTo>
                <a:lnTo>
                  <a:pt x="60769" y="63341"/>
                </a:lnTo>
                <a:lnTo>
                  <a:pt x="49948" y="75524"/>
                </a:lnTo>
                <a:lnTo>
                  <a:pt x="40038" y="88550"/>
                </a:lnTo>
                <a:lnTo>
                  <a:pt x="31093" y="102362"/>
                </a:lnTo>
                <a:lnTo>
                  <a:pt x="23166" y="116905"/>
                </a:lnTo>
                <a:lnTo>
                  <a:pt x="16311" y="132123"/>
                </a:lnTo>
                <a:lnTo>
                  <a:pt x="10582" y="147962"/>
                </a:lnTo>
                <a:lnTo>
                  <a:pt x="6033" y="164365"/>
                </a:lnTo>
                <a:lnTo>
                  <a:pt x="2717" y="181277"/>
                </a:lnTo>
                <a:lnTo>
                  <a:pt x="688" y="198643"/>
                </a:lnTo>
                <a:lnTo>
                  <a:pt x="0" y="216408"/>
                </a:lnTo>
                <a:lnTo>
                  <a:pt x="688" y="234063"/>
                </a:lnTo>
                <a:lnTo>
                  <a:pt x="2717" y="251331"/>
                </a:lnTo>
                <a:lnTo>
                  <a:pt x="6033" y="268156"/>
                </a:lnTo>
                <a:lnTo>
                  <a:pt x="10582" y="284482"/>
                </a:lnTo>
                <a:lnTo>
                  <a:pt x="16311" y="300251"/>
                </a:lnTo>
                <a:lnTo>
                  <a:pt x="23166" y="315410"/>
                </a:lnTo>
                <a:lnTo>
                  <a:pt x="31093" y="329900"/>
                </a:lnTo>
                <a:lnTo>
                  <a:pt x="40038" y="343668"/>
                </a:lnTo>
                <a:lnTo>
                  <a:pt x="49948" y="356655"/>
                </a:lnTo>
                <a:lnTo>
                  <a:pt x="60769" y="368807"/>
                </a:lnTo>
                <a:lnTo>
                  <a:pt x="72447" y="380068"/>
                </a:lnTo>
                <a:lnTo>
                  <a:pt x="84929" y="390381"/>
                </a:lnTo>
                <a:lnTo>
                  <a:pt x="98161" y="399691"/>
                </a:lnTo>
                <a:lnTo>
                  <a:pt x="112088" y="407941"/>
                </a:lnTo>
                <a:lnTo>
                  <a:pt x="126658" y="415075"/>
                </a:lnTo>
                <a:lnTo>
                  <a:pt x="141817" y="421038"/>
                </a:lnTo>
                <a:lnTo>
                  <a:pt x="157510" y="425773"/>
                </a:lnTo>
                <a:lnTo>
                  <a:pt x="173685" y="429225"/>
                </a:lnTo>
                <a:lnTo>
                  <a:pt x="190287" y="431337"/>
                </a:lnTo>
                <a:lnTo>
                  <a:pt x="207263" y="432054"/>
                </a:lnTo>
                <a:lnTo>
                  <a:pt x="224240" y="431337"/>
                </a:lnTo>
                <a:lnTo>
                  <a:pt x="240842" y="429225"/>
                </a:lnTo>
                <a:lnTo>
                  <a:pt x="257017" y="425773"/>
                </a:lnTo>
                <a:lnTo>
                  <a:pt x="272710" y="421038"/>
                </a:lnTo>
                <a:lnTo>
                  <a:pt x="287869" y="415075"/>
                </a:lnTo>
                <a:lnTo>
                  <a:pt x="302439" y="407941"/>
                </a:lnTo>
                <a:lnTo>
                  <a:pt x="316366" y="399691"/>
                </a:lnTo>
                <a:lnTo>
                  <a:pt x="329598" y="390381"/>
                </a:lnTo>
                <a:lnTo>
                  <a:pt x="342080" y="380068"/>
                </a:lnTo>
                <a:lnTo>
                  <a:pt x="353758" y="368807"/>
                </a:lnTo>
                <a:lnTo>
                  <a:pt x="364579" y="356655"/>
                </a:lnTo>
                <a:lnTo>
                  <a:pt x="374489" y="343668"/>
                </a:lnTo>
                <a:lnTo>
                  <a:pt x="383434" y="329900"/>
                </a:lnTo>
                <a:lnTo>
                  <a:pt x="391361" y="315410"/>
                </a:lnTo>
                <a:lnTo>
                  <a:pt x="398216" y="300251"/>
                </a:lnTo>
                <a:lnTo>
                  <a:pt x="403945" y="284482"/>
                </a:lnTo>
                <a:lnTo>
                  <a:pt x="408494" y="268156"/>
                </a:lnTo>
                <a:lnTo>
                  <a:pt x="411810" y="251331"/>
                </a:lnTo>
                <a:lnTo>
                  <a:pt x="413839" y="234063"/>
                </a:lnTo>
                <a:lnTo>
                  <a:pt x="414528" y="216408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144266" y="4704842"/>
            <a:ext cx="414528" cy="432054"/>
          </a:xfrm>
          <a:custGeom>
            <a:avLst/>
            <a:gdLst/>
            <a:ahLst/>
            <a:cxnLst/>
            <a:rect l="l" t="t" r="r" b="b"/>
            <a:pathLst>
              <a:path w="414528" h="432054">
                <a:moveTo>
                  <a:pt x="414528" y="216408"/>
                </a:moveTo>
                <a:lnTo>
                  <a:pt x="413839" y="198643"/>
                </a:lnTo>
                <a:lnTo>
                  <a:pt x="411810" y="181277"/>
                </a:lnTo>
                <a:lnTo>
                  <a:pt x="408494" y="164365"/>
                </a:lnTo>
                <a:lnTo>
                  <a:pt x="403945" y="147962"/>
                </a:lnTo>
                <a:lnTo>
                  <a:pt x="398216" y="132123"/>
                </a:lnTo>
                <a:lnTo>
                  <a:pt x="391361" y="116905"/>
                </a:lnTo>
                <a:lnTo>
                  <a:pt x="383434" y="102362"/>
                </a:lnTo>
                <a:lnTo>
                  <a:pt x="374489" y="88550"/>
                </a:lnTo>
                <a:lnTo>
                  <a:pt x="364579" y="75524"/>
                </a:lnTo>
                <a:lnTo>
                  <a:pt x="353758" y="63341"/>
                </a:lnTo>
                <a:lnTo>
                  <a:pt x="342080" y="52054"/>
                </a:lnTo>
                <a:lnTo>
                  <a:pt x="329598" y="41721"/>
                </a:lnTo>
                <a:lnTo>
                  <a:pt x="316366" y="32395"/>
                </a:lnTo>
                <a:lnTo>
                  <a:pt x="302439" y="24133"/>
                </a:lnTo>
                <a:lnTo>
                  <a:pt x="287869" y="16990"/>
                </a:lnTo>
                <a:lnTo>
                  <a:pt x="272710" y="11021"/>
                </a:lnTo>
                <a:lnTo>
                  <a:pt x="257017" y="6282"/>
                </a:lnTo>
                <a:lnTo>
                  <a:pt x="240842" y="2829"/>
                </a:lnTo>
                <a:lnTo>
                  <a:pt x="224240" y="716"/>
                </a:lnTo>
                <a:lnTo>
                  <a:pt x="207263" y="0"/>
                </a:lnTo>
                <a:lnTo>
                  <a:pt x="190287" y="716"/>
                </a:lnTo>
                <a:lnTo>
                  <a:pt x="173685" y="2829"/>
                </a:lnTo>
                <a:lnTo>
                  <a:pt x="157510" y="6282"/>
                </a:lnTo>
                <a:lnTo>
                  <a:pt x="141817" y="11021"/>
                </a:lnTo>
                <a:lnTo>
                  <a:pt x="126658" y="16990"/>
                </a:lnTo>
                <a:lnTo>
                  <a:pt x="112088" y="24133"/>
                </a:lnTo>
                <a:lnTo>
                  <a:pt x="98161" y="32395"/>
                </a:lnTo>
                <a:lnTo>
                  <a:pt x="84929" y="41721"/>
                </a:lnTo>
                <a:lnTo>
                  <a:pt x="72447" y="52054"/>
                </a:lnTo>
                <a:lnTo>
                  <a:pt x="60769" y="63341"/>
                </a:lnTo>
                <a:lnTo>
                  <a:pt x="49948" y="75524"/>
                </a:lnTo>
                <a:lnTo>
                  <a:pt x="40038" y="88550"/>
                </a:lnTo>
                <a:lnTo>
                  <a:pt x="31093" y="102362"/>
                </a:lnTo>
                <a:lnTo>
                  <a:pt x="23166" y="116905"/>
                </a:lnTo>
                <a:lnTo>
                  <a:pt x="16311" y="132123"/>
                </a:lnTo>
                <a:lnTo>
                  <a:pt x="10582" y="147962"/>
                </a:lnTo>
                <a:lnTo>
                  <a:pt x="6033" y="164365"/>
                </a:lnTo>
                <a:lnTo>
                  <a:pt x="2717" y="181277"/>
                </a:lnTo>
                <a:lnTo>
                  <a:pt x="688" y="198643"/>
                </a:lnTo>
                <a:lnTo>
                  <a:pt x="0" y="216408"/>
                </a:lnTo>
                <a:lnTo>
                  <a:pt x="688" y="234063"/>
                </a:lnTo>
                <a:lnTo>
                  <a:pt x="2717" y="251331"/>
                </a:lnTo>
                <a:lnTo>
                  <a:pt x="6033" y="268156"/>
                </a:lnTo>
                <a:lnTo>
                  <a:pt x="10582" y="284482"/>
                </a:lnTo>
                <a:lnTo>
                  <a:pt x="16311" y="300251"/>
                </a:lnTo>
                <a:lnTo>
                  <a:pt x="23166" y="315410"/>
                </a:lnTo>
                <a:lnTo>
                  <a:pt x="31093" y="329900"/>
                </a:lnTo>
                <a:lnTo>
                  <a:pt x="40038" y="343668"/>
                </a:lnTo>
                <a:lnTo>
                  <a:pt x="49948" y="356655"/>
                </a:lnTo>
                <a:lnTo>
                  <a:pt x="60769" y="368807"/>
                </a:lnTo>
                <a:lnTo>
                  <a:pt x="72447" y="380068"/>
                </a:lnTo>
                <a:lnTo>
                  <a:pt x="84929" y="390381"/>
                </a:lnTo>
                <a:lnTo>
                  <a:pt x="98161" y="399691"/>
                </a:lnTo>
                <a:lnTo>
                  <a:pt x="112088" y="407941"/>
                </a:lnTo>
                <a:lnTo>
                  <a:pt x="126658" y="415075"/>
                </a:lnTo>
                <a:lnTo>
                  <a:pt x="141817" y="421038"/>
                </a:lnTo>
                <a:lnTo>
                  <a:pt x="157510" y="425773"/>
                </a:lnTo>
                <a:lnTo>
                  <a:pt x="173685" y="429225"/>
                </a:lnTo>
                <a:lnTo>
                  <a:pt x="190287" y="431337"/>
                </a:lnTo>
                <a:lnTo>
                  <a:pt x="207263" y="432054"/>
                </a:lnTo>
                <a:lnTo>
                  <a:pt x="224240" y="431337"/>
                </a:lnTo>
                <a:lnTo>
                  <a:pt x="240842" y="429225"/>
                </a:lnTo>
                <a:lnTo>
                  <a:pt x="257017" y="425773"/>
                </a:lnTo>
                <a:lnTo>
                  <a:pt x="272710" y="421038"/>
                </a:lnTo>
                <a:lnTo>
                  <a:pt x="287869" y="415075"/>
                </a:lnTo>
                <a:lnTo>
                  <a:pt x="302439" y="407941"/>
                </a:lnTo>
                <a:lnTo>
                  <a:pt x="316366" y="399691"/>
                </a:lnTo>
                <a:lnTo>
                  <a:pt x="329598" y="390381"/>
                </a:lnTo>
                <a:lnTo>
                  <a:pt x="342080" y="380068"/>
                </a:lnTo>
                <a:lnTo>
                  <a:pt x="353758" y="368807"/>
                </a:lnTo>
                <a:lnTo>
                  <a:pt x="364579" y="356655"/>
                </a:lnTo>
                <a:lnTo>
                  <a:pt x="374489" y="343668"/>
                </a:lnTo>
                <a:lnTo>
                  <a:pt x="383434" y="329900"/>
                </a:lnTo>
                <a:lnTo>
                  <a:pt x="391361" y="315410"/>
                </a:lnTo>
                <a:lnTo>
                  <a:pt x="398216" y="300251"/>
                </a:lnTo>
                <a:lnTo>
                  <a:pt x="403945" y="284482"/>
                </a:lnTo>
                <a:lnTo>
                  <a:pt x="408494" y="268156"/>
                </a:lnTo>
                <a:lnTo>
                  <a:pt x="411810" y="251331"/>
                </a:lnTo>
                <a:lnTo>
                  <a:pt x="413839" y="234063"/>
                </a:lnTo>
                <a:lnTo>
                  <a:pt x="414528" y="216408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174746" y="4221734"/>
            <a:ext cx="370331" cy="374141"/>
          </a:xfrm>
          <a:custGeom>
            <a:avLst/>
            <a:gdLst/>
            <a:ahLst/>
            <a:cxnLst/>
            <a:rect l="l" t="t" r="r" b="b"/>
            <a:pathLst>
              <a:path w="370331" h="374141">
                <a:moveTo>
                  <a:pt x="370331" y="187451"/>
                </a:moveTo>
                <a:lnTo>
                  <a:pt x="369717" y="172063"/>
                </a:lnTo>
                <a:lnTo>
                  <a:pt x="367904" y="157020"/>
                </a:lnTo>
                <a:lnTo>
                  <a:pt x="364941" y="142370"/>
                </a:lnTo>
                <a:lnTo>
                  <a:pt x="360877" y="128162"/>
                </a:lnTo>
                <a:lnTo>
                  <a:pt x="355758" y="114442"/>
                </a:lnTo>
                <a:lnTo>
                  <a:pt x="349634" y="101260"/>
                </a:lnTo>
                <a:lnTo>
                  <a:pt x="342552" y="88663"/>
                </a:lnTo>
                <a:lnTo>
                  <a:pt x="334560" y="76699"/>
                </a:lnTo>
                <a:lnTo>
                  <a:pt x="325706" y="65417"/>
                </a:lnTo>
                <a:lnTo>
                  <a:pt x="316039" y="54863"/>
                </a:lnTo>
                <a:lnTo>
                  <a:pt x="305606" y="45087"/>
                </a:lnTo>
                <a:lnTo>
                  <a:pt x="294455" y="36137"/>
                </a:lnTo>
                <a:lnTo>
                  <a:pt x="282634" y="28059"/>
                </a:lnTo>
                <a:lnTo>
                  <a:pt x="270191" y="20903"/>
                </a:lnTo>
                <a:lnTo>
                  <a:pt x="257175" y="14716"/>
                </a:lnTo>
                <a:lnTo>
                  <a:pt x="243632" y="9546"/>
                </a:lnTo>
                <a:lnTo>
                  <a:pt x="229612" y="5441"/>
                </a:lnTo>
                <a:lnTo>
                  <a:pt x="215162" y="2450"/>
                </a:lnTo>
                <a:lnTo>
                  <a:pt x="200331" y="620"/>
                </a:lnTo>
                <a:lnTo>
                  <a:pt x="185165" y="0"/>
                </a:lnTo>
                <a:lnTo>
                  <a:pt x="170000" y="620"/>
                </a:lnTo>
                <a:lnTo>
                  <a:pt x="155169" y="2450"/>
                </a:lnTo>
                <a:lnTo>
                  <a:pt x="140719" y="5441"/>
                </a:lnTo>
                <a:lnTo>
                  <a:pt x="126699" y="9546"/>
                </a:lnTo>
                <a:lnTo>
                  <a:pt x="113156" y="14716"/>
                </a:lnTo>
                <a:lnTo>
                  <a:pt x="100140" y="20903"/>
                </a:lnTo>
                <a:lnTo>
                  <a:pt x="87697" y="28059"/>
                </a:lnTo>
                <a:lnTo>
                  <a:pt x="75876" y="36137"/>
                </a:lnTo>
                <a:lnTo>
                  <a:pt x="64725" y="45087"/>
                </a:lnTo>
                <a:lnTo>
                  <a:pt x="54292" y="54863"/>
                </a:lnTo>
                <a:lnTo>
                  <a:pt x="44625" y="65417"/>
                </a:lnTo>
                <a:lnTo>
                  <a:pt x="35771" y="76699"/>
                </a:lnTo>
                <a:lnTo>
                  <a:pt x="27779" y="88663"/>
                </a:lnTo>
                <a:lnTo>
                  <a:pt x="20697" y="101260"/>
                </a:lnTo>
                <a:lnTo>
                  <a:pt x="14573" y="114442"/>
                </a:lnTo>
                <a:lnTo>
                  <a:pt x="9454" y="128162"/>
                </a:lnTo>
                <a:lnTo>
                  <a:pt x="5390" y="142370"/>
                </a:lnTo>
                <a:lnTo>
                  <a:pt x="2427" y="157020"/>
                </a:lnTo>
                <a:lnTo>
                  <a:pt x="614" y="172063"/>
                </a:lnTo>
                <a:lnTo>
                  <a:pt x="0" y="187451"/>
                </a:lnTo>
                <a:lnTo>
                  <a:pt x="614" y="202731"/>
                </a:lnTo>
                <a:lnTo>
                  <a:pt x="2427" y="217676"/>
                </a:lnTo>
                <a:lnTo>
                  <a:pt x="5390" y="232239"/>
                </a:lnTo>
                <a:lnTo>
                  <a:pt x="9454" y="246369"/>
                </a:lnTo>
                <a:lnTo>
                  <a:pt x="14573" y="260020"/>
                </a:lnTo>
                <a:lnTo>
                  <a:pt x="20697" y="273142"/>
                </a:lnTo>
                <a:lnTo>
                  <a:pt x="27779" y="285687"/>
                </a:lnTo>
                <a:lnTo>
                  <a:pt x="35771" y="297606"/>
                </a:lnTo>
                <a:lnTo>
                  <a:pt x="44625" y="308851"/>
                </a:lnTo>
                <a:lnTo>
                  <a:pt x="54292" y="319373"/>
                </a:lnTo>
                <a:lnTo>
                  <a:pt x="64725" y="329123"/>
                </a:lnTo>
                <a:lnTo>
                  <a:pt x="75876" y="338053"/>
                </a:lnTo>
                <a:lnTo>
                  <a:pt x="87697" y="346115"/>
                </a:lnTo>
                <a:lnTo>
                  <a:pt x="100140" y="353259"/>
                </a:lnTo>
                <a:lnTo>
                  <a:pt x="113156" y="359437"/>
                </a:lnTo>
                <a:lnTo>
                  <a:pt x="126699" y="364601"/>
                </a:lnTo>
                <a:lnTo>
                  <a:pt x="140719" y="368702"/>
                </a:lnTo>
                <a:lnTo>
                  <a:pt x="155169" y="371692"/>
                </a:lnTo>
                <a:lnTo>
                  <a:pt x="170000" y="373521"/>
                </a:lnTo>
                <a:lnTo>
                  <a:pt x="185165" y="374141"/>
                </a:lnTo>
                <a:lnTo>
                  <a:pt x="200331" y="373521"/>
                </a:lnTo>
                <a:lnTo>
                  <a:pt x="215162" y="371692"/>
                </a:lnTo>
                <a:lnTo>
                  <a:pt x="229612" y="368702"/>
                </a:lnTo>
                <a:lnTo>
                  <a:pt x="243632" y="364601"/>
                </a:lnTo>
                <a:lnTo>
                  <a:pt x="257174" y="359437"/>
                </a:lnTo>
                <a:lnTo>
                  <a:pt x="270191" y="353259"/>
                </a:lnTo>
                <a:lnTo>
                  <a:pt x="282634" y="346115"/>
                </a:lnTo>
                <a:lnTo>
                  <a:pt x="294455" y="338053"/>
                </a:lnTo>
                <a:lnTo>
                  <a:pt x="305606" y="329123"/>
                </a:lnTo>
                <a:lnTo>
                  <a:pt x="316039" y="319373"/>
                </a:lnTo>
                <a:lnTo>
                  <a:pt x="325706" y="308851"/>
                </a:lnTo>
                <a:lnTo>
                  <a:pt x="334560" y="297606"/>
                </a:lnTo>
                <a:lnTo>
                  <a:pt x="342552" y="285687"/>
                </a:lnTo>
                <a:lnTo>
                  <a:pt x="349634" y="273142"/>
                </a:lnTo>
                <a:lnTo>
                  <a:pt x="355758" y="260020"/>
                </a:lnTo>
                <a:lnTo>
                  <a:pt x="360877" y="246369"/>
                </a:lnTo>
                <a:lnTo>
                  <a:pt x="364941" y="232239"/>
                </a:lnTo>
                <a:lnTo>
                  <a:pt x="367904" y="217676"/>
                </a:lnTo>
                <a:lnTo>
                  <a:pt x="369717" y="202731"/>
                </a:lnTo>
                <a:lnTo>
                  <a:pt x="370331" y="187451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174746" y="4221734"/>
            <a:ext cx="370331" cy="374141"/>
          </a:xfrm>
          <a:custGeom>
            <a:avLst/>
            <a:gdLst/>
            <a:ahLst/>
            <a:cxnLst/>
            <a:rect l="l" t="t" r="r" b="b"/>
            <a:pathLst>
              <a:path w="370331" h="374141">
                <a:moveTo>
                  <a:pt x="370331" y="187451"/>
                </a:moveTo>
                <a:lnTo>
                  <a:pt x="369717" y="172063"/>
                </a:lnTo>
                <a:lnTo>
                  <a:pt x="367904" y="157020"/>
                </a:lnTo>
                <a:lnTo>
                  <a:pt x="364941" y="142370"/>
                </a:lnTo>
                <a:lnTo>
                  <a:pt x="360877" y="128162"/>
                </a:lnTo>
                <a:lnTo>
                  <a:pt x="355758" y="114442"/>
                </a:lnTo>
                <a:lnTo>
                  <a:pt x="349634" y="101260"/>
                </a:lnTo>
                <a:lnTo>
                  <a:pt x="342552" y="88663"/>
                </a:lnTo>
                <a:lnTo>
                  <a:pt x="334560" y="76699"/>
                </a:lnTo>
                <a:lnTo>
                  <a:pt x="325706" y="65417"/>
                </a:lnTo>
                <a:lnTo>
                  <a:pt x="316039" y="54863"/>
                </a:lnTo>
                <a:lnTo>
                  <a:pt x="305606" y="45087"/>
                </a:lnTo>
                <a:lnTo>
                  <a:pt x="294455" y="36137"/>
                </a:lnTo>
                <a:lnTo>
                  <a:pt x="282634" y="28059"/>
                </a:lnTo>
                <a:lnTo>
                  <a:pt x="270191" y="20903"/>
                </a:lnTo>
                <a:lnTo>
                  <a:pt x="257175" y="14716"/>
                </a:lnTo>
                <a:lnTo>
                  <a:pt x="243632" y="9546"/>
                </a:lnTo>
                <a:lnTo>
                  <a:pt x="229612" y="5441"/>
                </a:lnTo>
                <a:lnTo>
                  <a:pt x="215162" y="2450"/>
                </a:lnTo>
                <a:lnTo>
                  <a:pt x="200331" y="620"/>
                </a:lnTo>
                <a:lnTo>
                  <a:pt x="185165" y="0"/>
                </a:lnTo>
                <a:lnTo>
                  <a:pt x="170000" y="620"/>
                </a:lnTo>
                <a:lnTo>
                  <a:pt x="155169" y="2450"/>
                </a:lnTo>
                <a:lnTo>
                  <a:pt x="140719" y="5441"/>
                </a:lnTo>
                <a:lnTo>
                  <a:pt x="126699" y="9546"/>
                </a:lnTo>
                <a:lnTo>
                  <a:pt x="113156" y="14716"/>
                </a:lnTo>
                <a:lnTo>
                  <a:pt x="100140" y="20903"/>
                </a:lnTo>
                <a:lnTo>
                  <a:pt x="87697" y="28059"/>
                </a:lnTo>
                <a:lnTo>
                  <a:pt x="75876" y="36137"/>
                </a:lnTo>
                <a:lnTo>
                  <a:pt x="64725" y="45087"/>
                </a:lnTo>
                <a:lnTo>
                  <a:pt x="54292" y="54863"/>
                </a:lnTo>
                <a:lnTo>
                  <a:pt x="44625" y="65417"/>
                </a:lnTo>
                <a:lnTo>
                  <a:pt x="35771" y="76699"/>
                </a:lnTo>
                <a:lnTo>
                  <a:pt x="27779" y="88663"/>
                </a:lnTo>
                <a:lnTo>
                  <a:pt x="20697" y="101260"/>
                </a:lnTo>
                <a:lnTo>
                  <a:pt x="14573" y="114442"/>
                </a:lnTo>
                <a:lnTo>
                  <a:pt x="9454" y="128162"/>
                </a:lnTo>
                <a:lnTo>
                  <a:pt x="5390" y="142370"/>
                </a:lnTo>
                <a:lnTo>
                  <a:pt x="2427" y="157020"/>
                </a:lnTo>
                <a:lnTo>
                  <a:pt x="614" y="172063"/>
                </a:lnTo>
                <a:lnTo>
                  <a:pt x="0" y="187451"/>
                </a:lnTo>
                <a:lnTo>
                  <a:pt x="614" y="202731"/>
                </a:lnTo>
                <a:lnTo>
                  <a:pt x="2427" y="217676"/>
                </a:lnTo>
                <a:lnTo>
                  <a:pt x="5390" y="232239"/>
                </a:lnTo>
                <a:lnTo>
                  <a:pt x="9454" y="246369"/>
                </a:lnTo>
                <a:lnTo>
                  <a:pt x="14573" y="260020"/>
                </a:lnTo>
                <a:lnTo>
                  <a:pt x="20697" y="273142"/>
                </a:lnTo>
                <a:lnTo>
                  <a:pt x="27779" y="285687"/>
                </a:lnTo>
                <a:lnTo>
                  <a:pt x="35771" y="297606"/>
                </a:lnTo>
                <a:lnTo>
                  <a:pt x="44625" y="308851"/>
                </a:lnTo>
                <a:lnTo>
                  <a:pt x="54292" y="319373"/>
                </a:lnTo>
                <a:lnTo>
                  <a:pt x="64725" y="329123"/>
                </a:lnTo>
                <a:lnTo>
                  <a:pt x="75876" y="338053"/>
                </a:lnTo>
                <a:lnTo>
                  <a:pt x="87697" y="346115"/>
                </a:lnTo>
                <a:lnTo>
                  <a:pt x="100140" y="353259"/>
                </a:lnTo>
                <a:lnTo>
                  <a:pt x="113156" y="359437"/>
                </a:lnTo>
                <a:lnTo>
                  <a:pt x="126699" y="364601"/>
                </a:lnTo>
                <a:lnTo>
                  <a:pt x="140719" y="368702"/>
                </a:lnTo>
                <a:lnTo>
                  <a:pt x="155169" y="371692"/>
                </a:lnTo>
                <a:lnTo>
                  <a:pt x="170000" y="373521"/>
                </a:lnTo>
                <a:lnTo>
                  <a:pt x="185165" y="374141"/>
                </a:lnTo>
                <a:lnTo>
                  <a:pt x="200331" y="373521"/>
                </a:lnTo>
                <a:lnTo>
                  <a:pt x="215162" y="371692"/>
                </a:lnTo>
                <a:lnTo>
                  <a:pt x="229612" y="368702"/>
                </a:lnTo>
                <a:lnTo>
                  <a:pt x="243632" y="364601"/>
                </a:lnTo>
                <a:lnTo>
                  <a:pt x="257174" y="359437"/>
                </a:lnTo>
                <a:lnTo>
                  <a:pt x="270191" y="353259"/>
                </a:lnTo>
                <a:lnTo>
                  <a:pt x="282634" y="346115"/>
                </a:lnTo>
                <a:lnTo>
                  <a:pt x="294455" y="338053"/>
                </a:lnTo>
                <a:lnTo>
                  <a:pt x="305606" y="329123"/>
                </a:lnTo>
                <a:lnTo>
                  <a:pt x="316039" y="319373"/>
                </a:lnTo>
                <a:lnTo>
                  <a:pt x="325706" y="308851"/>
                </a:lnTo>
                <a:lnTo>
                  <a:pt x="334560" y="297606"/>
                </a:lnTo>
                <a:lnTo>
                  <a:pt x="342552" y="285687"/>
                </a:lnTo>
                <a:lnTo>
                  <a:pt x="349634" y="273142"/>
                </a:lnTo>
                <a:lnTo>
                  <a:pt x="355758" y="260020"/>
                </a:lnTo>
                <a:lnTo>
                  <a:pt x="360877" y="246369"/>
                </a:lnTo>
                <a:lnTo>
                  <a:pt x="364941" y="232239"/>
                </a:lnTo>
                <a:lnTo>
                  <a:pt x="367904" y="217676"/>
                </a:lnTo>
                <a:lnTo>
                  <a:pt x="369717" y="202731"/>
                </a:lnTo>
                <a:lnTo>
                  <a:pt x="370331" y="187451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470402" y="3917696"/>
            <a:ext cx="234696" cy="243077"/>
          </a:xfrm>
          <a:custGeom>
            <a:avLst/>
            <a:gdLst/>
            <a:ahLst/>
            <a:cxnLst/>
            <a:rect l="l" t="t" r="r" b="b"/>
            <a:pathLst>
              <a:path w="234696" h="243077">
                <a:moveTo>
                  <a:pt x="234696" y="121919"/>
                </a:moveTo>
                <a:lnTo>
                  <a:pt x="233824" y="106899"/>
                </a:lnTo>
                <a:lnTo>
                  <a:pt x="231278" y="92444"/>
                </a:lnTo>
                <a:lnTo>
                  <a:pt x="227160" y="78658"/>
                </a:lnTo>
                <a:lnTo>
                  <a:pt x="221573" y="65643"/>
                </a:lnTo>
                <a:lnTo>
                  <a:pt x="214618" y="53501"/>
                </a:lnTo>
                <a:lnTo>
                  <a:pt x="206399" y="42335"/>
                </a:lnTo>
                <a:lnTo>
                  <a:pt x="197017" y="32247"/>
                </a:lnTo>
                <a:lnTo>
                  <a:pt x="186576" y="23339"/>
                </a:lnTo>
                <a:lnTo>
                  <a:pt x="175177" y="15714"/>
                </a:lnTo>
                <a:lnTo>
                  <a:pt x="162923" y="9475"/>
                </a:lnTo>
                <a:lnTo>
                  <a:pt x="149916" y="4724"/>
                </a:lnTo>
                <a:lnTo>
                  <a:pt x="136259" y="1563"/>
                </a:lnTo>
                <a:lnTo>
                  <a:pt x="122055" y="95"/>
                </a:lnTo>
                <a:lnTo>
                  <a:pt x="117348" y="0"/>
                </a:lnTo>
                <a:lnTo>
                  <a:pt x="102987" y="897"/>
                </a:lnTo>
                <a:lnTo>
                  <a:pt x="89142" y="3520"/>
                </a:lnTo>
                <a:lnTo>
                  <a:pt x="75913" y="7766"/>
                </a:lnTo>
                <a:lnTo>
                  <a:pt x="63404" y="13534"/>
                </a:lnTo>
                <a:lnTo>
                  <a:pt x="51716" y="20721"/>
                </a:lnTo>
                <a:lnTo>
                  <a:pt x="40953" y="29223"/>
                </a:lnTo>
                <a:lnTo>
                  <a:pt x="31217" y="38940"/>
                </a:lnTo>
                <a:lnTo>
                  <a:pt x="22609" y="49768"/>
                </a:lnTo>
                <a:lnTo>
                  <a:pt x="15233" y="61604"/>
                </a:lnTo>
                <a:lnTo>
                  <a:pt x="9191" y="74348"/>
                </a:lnTo>
                <a:lnTo>
                  <a:pt x="4585" y="87895"/>
                </a:lnTo>
                <a:lnTo>
                  <a:pt x="1518" y="102144"/>
                </a:lnTo>
                <a:lnTo>
                  <a:pt x="92" y="116992"/>
                </a:lnTo>
                <a:lnTo>
                  <a:pt x="0" y="121919"/>
                </a:lnTo>
                <a:lnTo>
                  <a:pt x="876" y="136828"/>
                </a:lnTo>
                <a:lnTo>
                  <a:pt x="3439" y="151191"/>
                </a:lnTo>
                <a:lnTo>
                  <a:pt x="7582" y="164903"/>
                </a:lnTo>
                <a:lnTo>
                  <a:pt x="13204" y="177858"/>
                </a:lnTo>
                <a:lnTo>
                  <a:pt x="20201" y="189950"/>
                </a:lnTo>
                <a:lnTo>
                  <a:pt x="28468" y="201075"/>
                </a:lnTo>
                <a:lnTo>
                  <a:pt x="37904" y="211127"/>
                </a:lnTo>
                <a:lnTo>
                  <a:pt x="48404" y="220001"/>
                </a:lnTo>
                <a:lnTo>
                  <a:pt x="59865" y="227591"/>
                </a:lnTo>
                <a:lnTo>
                  <a:pt x="72184" y="233792"/>
                </a:lnTo>
                <a:lnTo>
                  <a:pt x="85257" y="238498"/>
                </a:lnTo>
                <a:lnTo>
                  <a:pt x="98980" y="241604"/>
                </a:lnTo>
                <a:lnTo>
                  <a:pt x="113251" y="243005"/>
                </a:lnTo>
                <a:lnTo>
                  <a:pt x="117348" y="243077"/>
                </a:lnTo>
                <a:lnTo>
                  <a:pt x="131753" y="242175"/>
                </a:lnTo>
                <a:lnTo>
                  <a:pt x="145641" y="239537"/>
                </a:lnTo>
                <a:lnTo>
                  <a:pt x="158907" y="235270"/>
                </a:lnTo>
                <a:lnTo>
                  <a:pt x="171448" y="229479"/>
                </a:lnTo>
                <a:lnTo>
                  <a:pt x="183161" y="222269"/>
                </a:lnTo>
                <a:lnTo>
                  <a:pt x="193942" y="213746"/>
                </a:lnTo>
                <a:lnTo>
                  <a:pt x="203687" y="204014"/>
                </a:lnTo>
                <a:lnTo>
                  <a:pt x="212294" y="193180"/>
                </a:lnTo>
                <a:lnTo>
                  <a:pt x="219658" y="181349"/>
                </a:lnTo>
                <a:lnTo>
                  <a:pt x="225677" y="168626"/>
                </a:lnTo>
                <a:lnTo>
                  <a:pt x="230247" y="155117"/>
                </a:lnTo>
                <a:lnTo>
                  <a:pt x="233264" y="140926"/>
                </a:lnTo>
                <a:lnTo>
                  <a:pt x="234625" y="126160"/>
                </a:lnTo>
                <a:lnTo>
                  <a:pt x="234696" y="121919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470402" y="3917696"/>
            <a:ext cx="234696" cy="243077"/>
          </a:xfrm>
          <a:custGeom>
            <a:avLst/>
            <a:gdLst/>
            <a:ahLst/>
            <a:cxnLst/>
            <a:rect l="l" t="t" r="r" b="b"/>
            <a:pathLst>
              <a:path w="234696" h="243077">
                <a:moveTo>
                  <a:pt x="234696" y="121919"/>
                </a:moveTo>
                <a:lnTo>
                  <a:pt x="233824" y="106899"/>
                </a:lnTo>
                <a:lnTo>
                  <a:pt x="231278" y="92444"/>
                </a:lnTo>
                <a:lnTo>
                  <a:pt x="227160" y="78658"/>
                </a:lnTo>
                <a:lnTo>
                  <a:pt x="221573" y="65643"/>
                </a:lnTo>
                <a:lnTo>
                  <a:pt x="214618" y="53501"/>
                </a:lnTo>
                <a:lnTo>
                  <a:pt x="206399" y="42335"/>
                </a:lnTo>
                <a:lnTo>
                  <a:pt x="197017" y="32247"/>
                </a:lnTo>
                <a:lnTo>
                  <a:pt x="186576" y="23339"/>
                </a:lnTo>
                <a:lnTo>
                  <a:pt x="175177" y="15714"/>
                </a:lnTo>
                <a:lnTo>
                  <a:pt x="162923" y="9475"/>
                </a:lnTo>
                <a:lnTo>
                  <a:pt x="149916" y="4724"/>
                </a:lnTo>
                <a:lnTo>
                  <a:pt x="136259" y="1563"/>
                </a:lnTo>
                <a:lnTo>
                  <a:pt x="122055" y="95"/>
                </a:lnTo>
                <a:lnTo>
                  <a:pt x="117348" y="0"/>
                </a:lnTo>
                <a:lnTo>
                  <a:pt x="102987" y="897"/>
                </a:lnTo>
                <a:lnTo>
                  <a:pt x="89142" y="3520"/>
                </a:lnTo>
                <a:lnTo>
                  <a:pt x="75913" y="7766"/>
                </a:lnTo>
                <a:lnTo>
                  <a:pt x="63404" y="13534"/>
                </a:lnTo>
                <a:lnTo>
                  <a:pt x="51716" y="20721"/>
                </a:lnTo>
                <a:lnTo>
                  <a:pt x="40953" y="29223"/>
                </a:lnTo>
                <a:lnTo>
                  <a:pt x="31217" y="38940"/>
                </a:lnTo>
                <a:lnTo>
                  <a:pt x="22609" y="49768"/>
                </a:lnTo>
                <a:lnTo>
                  <a:pt x="15233" y="61604"/>
                </a:lnTo>
                <a:lnTo>
                  <a:pt x="9191" y="74348"/>
                </a:lnTo>
                <a:lnTo>
                  <a:pt x="4585" y="87895"/>
                </a:lnTo>
                <a:lnTo>
                  <a:pt x="1518" y="102144"/>
                </a:lnTo>
                <a:lnTo>
                  <a:pt x="92" y="116992"/>
                </a:lnTo>
                <a:lnTo>
                  <a:pt x="0" y="121919"/>
                </a:lnTo>
                <a:lnTo>
                  <a:pt x="876" y="136828"/>
                </a:lnTo>
                <a:lnTo>
                  <a:pt x="3439" y="151191"/>
                </a:lnTo>
                <a:lnTo>
                  <a:pt x="7582" y="164903"/>
                </a:lnTo>
                <a:lnTo>
                  <a:pt x="13204" y="177858"/>
                </a:lnTo>
                <a:lnTo>
                  <a:pt x="20201" y="189950"/>
                </a:lnTo>
                <a:lnTo>
                  <a:pt x="28468" y="201075"/>
                </a:lnTo>
                <a:lnTo>
                  <a:pt x="37904" y="211127"/>
                </a:lnTo>
                <a:lnTo>
                  <a:pt x="48404" y="220001"/>
                </a:lnTo>
                <a:lnTo>
                  <a:pt x="59865" y="227591"/>
                </a:lnTo>
                <a:lnTo>
                  <a:pt x="72184" y="233792"/>
                </a:lnTo>
                <a:lnTo>
                  <a:pt x="85257" y="238498"/>
                </a:lnTo>
                <a:lnTo>
                  <a:pt x="98980" y="241604"/>
                </a:lnTo>
                <a:lnTo>
                  <a:pt x="113251" y="243005"/>
                </a:lnTo>
                <a:lnTo>
                  <a:pt x="117348" y="243077"/>
                </a:lnTo>
                <a:lnTo>
                  <a:pt x="131753" y="242175"/>
                </a:lnTo>
                <a:lnTo>
                  <a:pt x="145641" y="239537"/>
                </a:lnTo>
                <a:lnTo>
                  <a:pt x="158907" y="235270"/>
                </a:lnTo>
                <a:lnTo>
                  <a:pt x="171448" y="229479"/>
                </a:lnTo>
                <a:lnTo>
                  <a:pt x="183161" y="222269"/>
                </a:lnTo>
                <a:lnTo>
                  <a:pt x="193942" y="213746"/>
                </a:lnTo>
                <a:lnTo>
                  <a:pt x="203687" y="204014"/>
                </a:lnTo>
                <a:lnTo>
                  <a:pt x="212294" y="193180"/>
                </a:lnTo>
                <a:lnTo>
                  <a:pt x="219658" y="181349"/>
                </a:lnTo>
                <a:lnTo>
                  <a:pt x="225677" y="168626"/>
                </a:lnTo>
                <a:lnTo>
                  <a:pt x="230247" y="155117"/>
                </a:lnTo>
                <a:lnTo>
                  <a:pt x="233264" y="140926"/>
                </a:lnTo>
                <a:lnTo>
                  <a:pt x="234625" y="126160"/>
                </a:lnTo>
                <a:lnTo>
                  <a:pt x="234696" y="121919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290570" y="4156964"/>
            <a:ext cx="260603" cy="194310"/>
          </a:xfrm>
          <a:custGeom>
            <a:avLst/>
            <a:gdLst/>
            <a:ahLst/>
            <a:cxnLst/>
            <a:rect l="l" t="t" r="r" b="b"/>
            <a:pathLst>
              <a:path w="260603" h="194310">
                <a:moveTo>
                  <a:pt x="0" y="52577"/>
                </a:moveTo>
                <a:lnTo>
                  <a:pt x="32765" y="144780"/>
                </a:lnTo>
                <a:lnTo>
                  <a:pt x="260603" y="194310"/>
                </a:lnTo>
                <a:lnTo>
                  <a:pt x="260603" y="71627"/>
                </a:lnTo>
                <a:lnTo>
                  <a:pt x="15239" y="0"/>
                </a:lnTo>
                <a:lnTo>
                  <a:pt x="0" y="52577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049778" y="4471670"/>
            <a:ext cx="297942" cy="378713"/>
          </a:xfrm>
          <a:custGeom>
            <a:avLst/>
            <a:gdLst/>
            <a:ahLst/>
            <a:cxnLst/>
            <a:rect l="l" t="t" r="r" b="b"/>
            <a:pathLst>
              <a:path w="297942" h="378713">
                <a:moveTo>
                  <a:pt x="184404" y="0"/>
                </a:moveTo>
                <a:lnTo>
                  <a:pt x="0" y="96012"/>
                </a:lnTo>
                <a:lnTo>
                  <a:pt x="76962" y="172212"/>
                </a:lnTo>
                <a:lnTo>
                  <a:pt x="87630" y="356615"/>
                </a:lnTo>
                <a:lnTo>
                  <a:pt x="132587" y="378713"/>
                </a:lnTo>
                <a:lnTo>
                  <a:pt x="286512" y="261365"/>
                </a:lnTo>
                <a:lnTo>
                  <a:pt x="297942" y="38862"/>
                </a:lnTo>
                <a:lnTo>
                  <a:pt x="184404" y="0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3460496" y="4048760"/>
            <a:ext cx="163829" cy="191262"/>
          </a:xfrm>
          <a:custGeom>
            <a:avLst/>
            <a:gdLst/>
            <a:ahLst/>
            <a:cxnLst/>
            <a:rect l="l" t="t" r="r" b="b"/>
            <a:pathLst>
              <a:path w="163829" h="191262">
                <a:moveTo>
                  <a:pt x="0" y="103631"/>
                </a:moveTo>
                <a:lnTo>
                  <a:pt x="83819" y="191262"/>
                </a:lnTo>
                <a:lnTo>
                  <a:pt x="163829" y="103631"/>
                </a:lnTo>
                <a:lnTo>
                  <a:pt x="70103" y="0"/>
                </a:lnTo>
                <a:lnTo>
                  <a:pt x="0" y="103631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3559555" y="4643120"/>
            <a:ext cx="945642" cy="985265"/>
          </a:xfrm>
          <a:custGeom>
            <a:avLst/>
            <a:gdLst/>
            <a:ahLst/>
            <a:cxnLst/>
            <a:rect l="l" t="t" r="r" b="b"/>
            <a:pathLst>
              <a:path w="945642" h="985265">
                <a:moveTo>
                  <a:pt x="945642" y="493013"/>
                </a:moveTo>
                <a:lnTo>
                  <a:pt x="944073" y="452509"/>
                </a:lnTo>
                <a:lnTo>
                  <a:pt x="939449" y="412920"/>
                </a:lnTo>
                <a:lnTo>
                  <a:pt x="931893" y="374370"/>
                </a:lnTo>
                <a:lnTo>
                  <a:pt x="921526" y="336986"/>
                </a:lnTo>
                <a:lnTo>
                  <a:pt x="908470" y="300894"/>
                </a:lnTo>
                <a:lnTo>
                  <a:pt x="892849" y="266219"/>
                </a:lnTo>
                <a:lnTo>
                  <a:pt x="874783" y="233088"/>
                </a:lnTo>
                <a:lnTo>
                  <a:pt x="854397" y="201625"/>
                </a:lnTo>
                <a:lnTo>
                  <a:pt x="831811" y="171956"/>
                </a:lnTo>
                <a:lnTo>
                  <a:pt x="807148" y="144208"/>
                </a:lnTo>
                <a:lnTo>
                  <a:pt x="780531" y="118506"/>
                </a:lnTo>
                <a:lnTo>
                  <a:pt x="752081" y="94975"/>
                </a:lnTo>
                <a:lnTo>
                  <a:pt x="721922" y="73742"/>
                </a:lnTo>
                <a:lnTo>
                  <a:pt x="690175" y="54932"/>
                </a:lnTo>
                <a:lnTo>
                  <a:pt x="656963" y="38671"/>
                </a:lnTo>
                <a:lnTo>
                  <a:pt x="622407" y="25085"/>
                </a:lnTo>
                <a:lnTo>
                  <a:pt x="586631" y="14298"/>
                </a:lnTo>
                <a:lnTo>
                  <a:pt x="549757" y="6438"/>
                </a:lnTo>
                <a:lnTo>
                  <a:pt x="511906" y="1630"/>
                </a:lnTo>
                <a:lnTo>
                  <a:pt x="473202" y="0"/>
                </a:lnTo>
                <a:lnTo>
                  <a:pt x="434388" y="1630"/>
                </a:lnTo>
                <a:lnTo>
                  <a:pt x="396440" y="6438"/>
                </a:lnTo>
                <a:lnTo>
                  <a:pt x="359478" y="14298"/>
                </a:lnTo>
                <a:lnTo>
                  <a:pt x="323624" y="25085"/>
                </a:lnTo>
                <a:lnTo>
                  <a:pt x="289000" y="38671"/>
                </a:lnTo>
                <a:lnTo>
                  <a:pt x="255727" y="54932"/>
                </a:lnTo>
                <a:lnTo>
                  <a:pt x="223928" y="73742"/>
                </a:lnTo>
                <a:lnTo>
                  <a:pt x="193724" y="94975"/>
                </a:lnTo>
                <a:lnTo>
                  <a:pt x="165237" y="118506"/>
                </a:lnTo>
                <a:lnTo>
                  <a:pt x="138588" y="144208"/>
                </a:lnTo>
                <a:lnTo>
                  <a:pt x="113900" y="171956"/>
                </a:lnTo>
                <a:lnTo>
                  <a:pt x="91293" y="201625"/>
                </a:lnTo>
                <a:lnTo>
                  <a:pt x="70890" y="233088"/>
                </a:lnTo>
                <a:lnTo>
                  <a:pt x="52813" y="266219"/>
                </a:lnTo>
                <a:lnTo>
                  <a:pt x="37183" y="300894"/>
                </a:lnTo>
                <a:lnTo>
                  <a:pt x="24121" y="336986"/>
                </a:lnTo>
                <a:lnTo>
                  <a:pt x="13751" y="374370"/>
                </a:lnTo>
                <a:lnTo>
                  <a:pt x="6192" y="412920"/>
                </a:lnTo>
                <a:lnTo>
                  <a:pt x="1568" y="452509"/>
                </a:lnTo>
                <a:lnTo>
                  <a:pt x="0" y="493013"/>
                </a:lnTo>
                <a:lnTo>
                  <a:pt x="1568" y="533409"/>
                </a:lnTo>
                <a:lnTo>
                  <a:pt x="6192" y="572901"/>
                </a:lnTo>
                <a:lnTo>
                  <a:pt x="13751" y="611363"/>
                </a:lnTo>
                <a:lnTo>
                  <a:pt x="24121" y="648669"/>
                </a:lnTo>
                <a:lnTo>
                  <a:pt x="37183" y="684692"/>
                </a:lnTo>
                <a:lnTo>
                  <a:pt x="52813" y="719307"/>
                </a:lnTo>
                <a:lnTo>
                  <a:pt x="70890" y="752387"/>
                </a:lnTo>
                <a:lnTo>
                  <a:pt x="91293" y="783805"/>
                </a:lnTo>
                <a:lnTo>
                  <a:pt x="113900" y="813436"/>
                </a:lnTo>
                <a:lnTo>
                  <a:pt x="138588" y="841152"/>
                </a:lnTo>
                <a:lnTo>
                  <a:pt x="165237" y="866829"/>
                </a:lnTo>
                <a:lnTo>
                  <a:pt x="193724" y="890339"/>
                </a:lnTo>
                <a:lnTo>
                  <a:pt x="223928" y="911556"/>
                </a:lnTo>
                <a:lnTo>
                  <a:pt x="255727" y="930353"/>
                </a:lnTo>
                <a:lnTo>
                  <a:pt x="289000" y="946606"/>
                </a:lnTo>
                <a:lnTo>
                  <a:pt x="323624" y="960187"/>
                </a:lnTo>
                <a:lnTo>
                  <a:pt x="359478" y="970969"/>
                </a:lnTo>
                <a:lnTo>
                  <a:pt x="396440" y="978827"/>
                </a:lnTo>
                <a:lnTo>
                  <a:pt x="434388" y="983635"/>
                </a:lnTo>
                <a:lnTo>
                  <a:pt x="473202" y="985265"/>
                </a:lnTo>
                <a:lnTo>
                  <a:pt x="511906" y="983635"/>
                </a:lnTo>
                <a:lnTo>
                  <a:pt x="549757" y="978827"/>
                </a:lnTo>
                <a:lnTo>
                  <a:pt x="586631" y="970969"/>
                </a:lnTo>
                <a:lnTo>
                  <a:pt x="622407" y="960187"/>
                </a:lnTo>
                <a:lnTo>
                  <a:pt x="656963" y="946606"/>
                </a:lnTo>
                <a:lnTo>
                  <a:pt x="690175" y="930353"/>
                </a:lnTo>
                <a:lnTo>
                  <a:pt x="721922" y="911556"/>
                </a:lnTo>
                <a:lnTo>
                  <a:pt x="752081" y="890339"/>
                </a:lnTo>
                <a:lnTo>
                  <a:pt x="780531" y="866829"/>
                </a:lnTo>
                <a:lnTo>
                  <a:pt x="807148" y="841152"/>
                </a:lnTo>
                <a:lnTo>
                  <a:pt x="831811" y="813436"/>
                </a:lnTo>
                <a:lnTo>
                  <a:pt x="854397" y="783805"/>
                </a:lnTo>
                <a:lnTo>
                  <a:pt x="874783" y="752387"/>
                </a:lnTo>
                <a:lnTo>
                  <a:pt x="892849" y="719307"/>
                </a:lnTo>
                <a:lnTo>
                  <a:pt x="908470" y="684692"/>
                </a:lnTo>
                <a:lnTo>
                  <a:pt x="921526" y="648669"/>
                </a:lnTo>
                <a:lnTo>
                  <a:pt x="931893" y="611363"/>
                </a:lnTo>
                <a:lnTo>
                  <a:pt x="939449" y="572901"/>
                </a:lnTo>
                <a:lnTo>
                  <a:pt x="944073" y="533409"/>
                </a:lnTo>
                <a:lnTo>
                  <a:pt x="945642" y="493013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3559555" y="4643120"/>
            <a:ext cx="945642" cy="985265"/>
          </a:xfrm>
          <a:custGeom>
            <a:avLst/>
            <a:gdLst/>
            <a:ahLst/>
            <a:cxnLst/>
            <a:rect l="l" t="t" r="r" b="b"/>
            <a:pathLst>
              <a:path w="945642" h="985265">
                <a:moveTo>
                  <a:pt x="945642" y="493013"/>
                </a:moveTo>
                <a:lnTo>
                  <a:pt x="944073" y="452509"/>
                </a:lnTo>
                <a:lnTo>
                  <a:pt x="939449" y="412920"/>
                </a:lnTo>
                <a:lnTo>
                  <a:pt x="931893" y="374370"/>
                </a:lnTo>
                <a:lnTo>
                  <a:pt x="921526" y="336986"/>
                </a:lnTo>
                <a:lnTo>
                  <a:pt x="908470" y="300894"/>
                </a:lnTo>
                <a:lnTo>
                  <a:pt x="892849" y="266219"/>
                </a:lnTo>
                <a:lnTo>
                  <a:pt x="874783" y="233088"/>
                </a:lnTo>
                <a:lnTo>
                  <a:pt x="854397" y="201625"/>
                </a:lnTo>
                <a:lnTo>
                  <a:pt x="831811" y="171956"/>
                </a:lnTo>
                <a:lnTo>
                  <a:pt x="807148" y="144208"/>
                </a:lnTo>
                <a:lnTo>
                  <a:pt x="780531" y="118506"/>
                </a:lnTo>
                <a:lnTo>
                  <a:pt x="752081" y="94975"/>
                </a:lnTo>
                <a:lnTo>
                  <a:pt x="721922" y="73742"/>
                </a:lnTo>
                <a:lnTo>
                  <a:pt x="690175" y="54932"/>
                </a:lnTo>
                <a:lnTo>
                  <a:pt x="656963" y="38671"/>
                </a:lnTo>
                <a:lnTo>
                  <a:pt x="622407" y="25085"/>
                </a:lnTo>
                <a:lnTo>
                  <a:pt x="586631" y="14298"/>
                </a:lnTo>
                <a:lnTo>
                  <a:pt x="549757" y="6438"/>
                </a:lnTo>
                <a:lnTo>
                  <a:pt x="511906" y="1630"/>
                </a:lnTo>
                <a:lnTo>
                  <a:pt x="473202" y="0"/>
                </a:lnTo>
                <a:lnTo>
                  <a:pt x="434388" y="1630"/>
                </a:lnTo>
                <a:lnTo>
                  <a:pt x="396440" y="6438"/>
                </a:lnTo>
                <a:lnTo>
                  <a:pt x="359478" y="14298"/>
                </a:lnTo>
                <a:lnTo>
                  <a:pt x="323624" y="25085"/>
                </a:lnTo>
                <a:lnTo>
                  <a:pt x="289000" y="38671"/>
                </a:lnTo>
                <a:lnTo>
                  <a:pt x="255727" y="54932"/>
                </a:lnTo>
                <a:lnTo>
                  <a:pt x="223928" y="73742"/>
                </a:lnTo>
                <a:lnTo>
                  <a:pt x="193724" y="94975"/>
                </a:lnTo>
                <a:lnTo>
                  <a:pt x="165237" y="118506"/>
                </a:lnTo>
                <a:lnTo>
                  <a:pt x="138588" y="144208"/>
                </a:lnTo>
                <a:lnTo>
                  <a:pt x="113900" y="171956"/>
                </a:lnTo>
                <a:lnTo>
                  <a:pt x="91293" y="201625"/>
                </a:lnTo>
                <a:lnTo>
                  <a:pt x="70890" y="233088"/>
                </a:lnTo>
                <a:lnTo>
                  <a:pt x="52813" y="266219"/>
                </a:lnTo>
                <a:lnTo>
                  <a:pt x="37183" y="300894"/>
                </a:lnTo>
                <a:lnTo>
                  <a:pt x="24121" y="336986"/>
                </a:lnTo>
                <a:lnTo>
                  <a:pt x="13751" y="374370"/>
                </a:lnTo>
                <a:lnTo>
                  <a:pt x="6192" y="412920"/>
                </a:lnTo>
                <a:lnTo>
                  <a:pt x="1568" y="452509"/>
                </a:lnTo>
                <a:lnTo>
                  <a:pt x="0" y="493013"/>
                </a:lnTo>
                <a:lnTo>
                  <a:pt x="1568" y="533409"/>
                </a:lnTo>
                <a:lnTo>
                  <a:pt x="6192" y="572901"/>
                </a:lnTo>
                <a:lnTo>
                  <a:pt x="13751" y="611363"/>
                </a:lnTo>
                <a:lnTo>
                  <a:pt x="24121" y="648669"/>
                </a:lnTo>
                <a:lnTo>
                  <a:pt x="37183" y="684692"/>
                </a:lnTo>
                <a:lnTo>
                  <a:pt x="52813" y="719307"/>
                </a:lnTo>
                <a:lnTo>
                  <a:pt x="70890" y="752387"/>
                </a:lnTo>
                <a:lnTo>
                  <a:pt x="91293" y="783805"/>
                </a:lnTo>
                <a:lnTo>
                  <a:pt x="113900" y="813436"/>
                </a:lnTo>
                <a:lnTo>
                  <a:pt x="138588" y="841152"/>
                </a:lnTo>
                <a:lnTo>
                  <a:pt x="165237" y="866829"/>
                </a:lnTo>
                <a:lnTo>
                  <a:pt x="193724" y="890339"/>
                </a:lnTo>
                <a:lnTo>
                  <a:pt x="223928" y="911556"/>
                </a:lnTo>
                <a:lnTo>
                  <a:pt x="255727" y="930353"/>
                </a:lnTo>
                <a:lnTo>
                  <a:pt x="289000" y="946606"/>
                </a:lnTo>
                <a:lnTo>
                  <a:pt x="323624" y="960187"/>
                </a:lnTo>
                <a:lnTo>
                  <a:pt x="359478" y="970969"/>
                </a:lnTo>
                <a:lnTo>
                  <a:pt x="396440" y="978827"/>
                </a:lnTo>
                <a:lnTo>
                  <a:pt x="434388" y="983635"/>
                </a:lnTo>
                <a:lnTo>
                  <a:pt x="473202" y="985265"/>
                </a:lnTo>
                <a:lnTo>
                  <a:pt x="511906" y="983635"/>
                </a:lnTo>
                <a:lnTo>
                  <a:pt x="549757" y="978827"/>
                </a:lnTo>
                <a:lnTo>
                  <a:pt x="586631" y="970969"/>
                </a:lnTo>
                <a:lnTo>
                  <a:pt x="622407" y="960187"/>
                </a:lnTo>
                <a:lnTo>
                  <a:pt x="656963" y="946606"/>
                </a:lnTo>
                <a:lnTo>
                  <a:pt x="690175" y="930353"/>
                </a:lnTo>
                <a:lnTo>
                  <a:pt x="721922" y="911556"/>
                </a:lnTo>
                <a:lnTo>
                  <a:pt x="752081" y="890339"/>
                </a:lnTo>
                <a:lnTo>
                  <a:pt x="780531" y="866829"/>
                </a:lnTo>
                <a:lnTo>
                  <a:pt x="807148" y="841152"/>
                </a:lnTo>
                <a:lnTo>
                  <a:pt x="831811" y="813436"/>
                </a:lnTo>
                <a:lnTo>
                  <a:pt x="854397" y="783805"/>
                </a:lnTo>
                <a:lnTo>
                  <a:pt x="874783" y="752387"/>
                </a:lnTo>
                <a:lnTo>
                  <a:pt x="892849" y="719307"/>
                </a:lnTo>
                <a:lnTo>
                  <a:pt x="908470" y="684692"/>
                </a:lnTo>
                <a:lnTo>
                  <a:pt x="921526" y="648669"/>
                </a:lnTo>
                <a:lnTo>
                  <a:pt x="931893" y="611363"/>
                </a:lnTo>
                <a:lnTo>
                  <a:pt x="939449" y="572901"/>
                </a:lnTo>
                <a:lnTo>
                  <a:pt x="944073" y="533409"/>
                </a:lnTo>
                <a:lnTo>
                  <a:pt x="945642" y="493013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4861814" y="4766564"/>
            <a:ext cx="707136" cy="736091"/>
          </a:xfrm>
          <a:custGeom>
            <a:avLst/>
            <a:gdLst/>
            <a:ahLst/>
            <a:cxnLst/>
            <a:rect l="l" t="t" r="r" b="b"/>
            <a:pathLst>
              <a:path w="707136" h="736091">
                <a:moveTo>
                  <a:pt x="707136" y="368045"/>
                </a:moveTo>
                <a:lnTo>
                  <a:pt x="705962" y="337835"/>
                </a:lnTo>
                <a:lnTo>
                  <a:pt x="702503" y="308301"/>
                </a:lnTo>
                <a:lnTo>
                  <a:pt x="696848" y="279539"/>
                </a:lnTo>
                <a:lnTo>
                  <a:pt x="689091" y="251642"/>
                </a:lnTo>
                <a:lnTo>
                  <a:pt x="679323" y="224706"/>
                </a:lnTo>
                <a:lnTo>
                  <a:pt x="667633" y="198824"/>
                </a:lnTo>
                <a:lnTo>
                  <a:pt x="654116" y="174091"/>
                </a:lnTo>
                <a:lnTo>
                  <a:pt x="638860" y="150601"/>
                </a:lnTo>
                <a:lnTo>
                  <a:pt x="621959" y="128448"/>
                </a:lnTo>
                <a:lnTo>
                  <a:pt x="603503" y="107727"/>
                </a:lnTo>
                <a:lnTo>
                  <a:pt x="583585" y="88532"/>
                </a:lnTo>
                <a:lnTo>
                  <a:pt x="562295" y="70957"/>
                </a:lnTo>
                <a:lnTo>
                  <a:pt x="539724" y="55096"/>
                </a:lnTo>
                <a:lnTo>
                  <a:pt x="515965" y="41045"/>
                </a:lnTo>
                <a:lnTo>
                  <a:pt x="491109" y="28896"/>
                </a:lnTo>
                <a:lnTo>
                  <a:pt x="465246" y="18745"/>
                </a:lnTo>
                <a:lnTo>
                  <a:pt x="438470" y="10685"/>
                </a:lnTo>
                <a:lnTo>
                  <a:pt x="410870" y="4812"/>
                </a:lnTo>
                <a:lnTo>
                  <a:pt x="382539" y="1218"/>
                </a:lnTo>
                <a:lnTo>
                  <a:pt x="353568" y="0"/>
                </a:lnTo>
                <a:lnTo>
                  <a:pt x="324596" y="1218"/>
                </a:lnTo>
                <a:lnTo>
                  <a:pt x="296265" y="4812"/>
                </a:lnTo>
                <a:lnTo>
                  <a:pt x="268665" y="10685"/>
                </a:lnTo>
                <a:lnTo>
                  <a:pt x="241889" y="18745"/>
                </a:lnTo>
                <a:lnTo>
                  <a:pt x="216027" y="28896"/>
                </a:lnTo>
                <a:lnTo>
                  <a:pt x="191170" y="41045"/>
                </a:lnTo>
                <a:lnTo>
                  <a:pt x="167411" y="55096"/>
                </a:lnTo>
                <a:lnTo>
                  <a:pt x="144840" y="70957"/>
                </a:lnTo>
                <a:lnTo>
                  <a:pt x="123550" y="88532"/>
                </a:lnTo>
                <a:lnTo>
                  <a:pt x="103631" y="107727"/>
                </a:lnTo>
                <a:lnTo>
                  <a:pt x="85176" y="128448"/>
                </a:lnTo>
                <a:lnTo>
                  <a:pt x="68275" y="150601"/>
                </a:lnTo>
                <a:lnTo>
                  <a:pt x="53019" y="174091"/>
                </a:lnTo>
                <a:lnTo>
                  <a:pt x="39502" y="198824"/>
                </a:lnTo>
                <a:lnTo>
                  <a:pt x="27812" y="224706"/>
                </a:lnTo>
                <a:lnTo>
                  <a:pt x="18044" y="251642"/>
                </a:lnTo>
                <a:lnTo>
                  <a:pt x="10287" y="279539"/>
                </a:lnTo>
                <a:lnTo>
                  <a:pt x="4632" y="308301"/>
                </a:lnTo>
                <a:lnTo>
                  <a:pt x="1173" y="337835"/>
                </a:lnTo>
                <a:lnTo>
                  <a:pt x="0" y="368046"/>
                </a:lnTo>
                <a:lnTo>
                  <a:pt x="1173" y="398256"/>
                </a:lnTo>
                <a:lnTo>
                  <a:pt x="4632" y="427790"/>
                </a:lnTo>
                <a:lnTo>
                  <a:pt x="10287" y="456552"/>
                </a:lnTo>
                <a:lnTo>
                  <a:pt x="18044" y="484449"/>
                </a:lnTo>
                <a:lnTo>
                  <a:pt x="27812" y="511385"/>
                </a:lnTo>
                <a:lnTo>
                  <a:pt x="39502" y="537267"/>
                </a:lnTo>
                <a:lnTo>
                  <a:pt x="53019" y="562000"/>
                </a:lnTo>
                <a:lnTo>
                  <a:pt x="68275" y="585490"/>
                </a:lnTo>
                <a:lnTo>
                  <a:pt x="85176" y="607643"/>
                </a:lnTo>
                <a:lnTo>
                  <a:pt x="103631" y="628364"/>
                </a:lnTo>
                <a:lnTo>
                  <a:pt x="123550" y="647559"/>
                </a:lnTo>
                <a:lnTo>
                  <a:pt x="144840" y="665134"/>
                </a:lnTo>
                <a:lnTo>
                  <a:pt x="167411" y="680995"/>
                </a:lnTo>
                <a:lnTo>
                  <a:pt x="191170" y="695046"/>
                </a:lnTo>
                <a:lnTo>
                  <a:pt x="216027" y="707195"/>
                </a:lnTo>
                <a:lnTo>
                  <a:pt x="241889" y="717346"/>
                </a:lnTo>
                <a:lnTo>
                  <a:pt x="268665" y="725406"/>
                </a:lnTo>
                <a:lnTo>
                  <a:pt x="296265" y="731279"/>
                </a:lnTo>
                <a:lnTo>
                  <a:pt x="324596" y="734873"/>
                </a:lnTo>
                <a:lnTo>
                  <a:pt x="353568" y="736091"/>
                </a:lnTo>
                <a:lnTo>
                  <a:pt x="382539" y="734873"/>
                </a:lnTo>
                <a:lnTo>
                  <a:pt x="410870" y="731279"/>
                </a:lnTo>
                <a:lnTo>
                  <a:pt x="438470" y="725406"/>
                </a:lnTo>
                <a:lnTo>
                  <a:pt x="465246" y="717346"/>
                </a:lnTo>
                <a:lnTo>
                  <a:pt x="491109" y="707195"/>
                </a:lnTo>
                <a:lnTo>
                  <a:pt x="515965" y="695046"/>
                </a:lnTo>
                <a:lnTo>
                  <a:pt x="539724" y="680995"/>
                </a:lnTo>
                <a:lnTo>
                  <a:pt x="562295" y="665134"/>
                </a:lnTo>
                <a:lnTo>
                  <a:pt x="583585" y="647559"/>
                </a:lnTo>
                <a:lnTo>
                  <a:pt x="603503" y="628364"/>
                </a:lnTo>
                <a:lnTo>
                  <a:pt x="621959" y="607643"/>
                </a:lnTo>
                <a:lnTo>
                  <a:pt x="638860" y="585490"/>
                </a:lnTo>
                <a:lnTo>
                  <a:pt x="654116" y="562000"/>
                </a:lnTo>
                <a:lnTo>
                  <a:pt x="667633" y="537267"/>
                </a:lnTo>
                <a:lnTo>
                  <a:pt x="679323" y="511385"/>
                </a:lnTo>
                <a:lnTo>
                  <a:pt x="689091" y="484449"/>
                </a:lnTo>
                <a:lnTo>
                  <a:pt x="696849" y="456552"/>
                </a:lnTo>
                <a:lnTo>
                  <a:pt x="702503" y="427790"/>
                </a:lnTo>
                <a:lnTo>
                  <a:pt x="705962" y="398256"/>
                </a:lnTo>
                <a:lnTo>
                  <a:pt x="707136" y="368045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4861814" y="4766564"/>
            <a:ext cx="707136" cy="736091"/>
          </a:xfrm>
          <a:custGeom>
            <a:avLst/>
            <a:gdLst/>
            <a:ahLst/>
            <a:cxnLst/>
            <a:rect l="l" t="t" r="r" b="b"/>
            <a:pathLst>
              <a:path w="707136" h="736091">
                <a:moveTo>
                  <a:pt x="707136" y="368045"/>
                </a:moveTo>
                <a:lnTo>
                  <a:pt x="705962" y="337835"/>
                </a:lnTo>
                <a:lnTo>
                  <a:pt x="702503" y="308301"/>
                </a:lnTo>
                <a:lnTo>
                  <a:pt x="696848" y="279539"/>
                </a:lnTo>
                <a:lnTo>
                  <a:pt x="689091" y="251642"/>
                </a:lnTo>
                <a:lnTo>
                  <a:pt x="679323" y="224706"/>
                </a:lnTo>
                <a:lnTo>
                  <a:pt x="667633" y="198824"/>
                </a:lnTo>
                <a:lnTo>
                  <a:pt x="654116" y="174091"/>
                </a:lnTo>
                <a:lnTo>
                  <a:pt x="638860" y="150601"/>
                </a:lnTo>
                <a:lnTo>
                  <a:pt x="621959" y="128448"/>
                </a:lnTo>
                <a:lnTo>
                  <a:pt x="603503" y="107727"/>
                </a:lnTo>
                <a:lnTo>
                  <a:pt x="583585" y="88532"/>
                </a:lnTo>
                <a:lnTo>
                  <a:pt x="562295" y="70957"/>
                </a:lnTo>
                <a:lnTo>
                  <a:pt x="539724" y="55096"/>
                </a:lnTo>
                <a:lnTo>
                  <a:pt x="515965" y="41045"/>
                </a:lnTo>
                <a:lnTo>
                  <a:pt x="491109" y="28896"/>
                </a:lnTo>
                <a:lnTo>
                  <a:pt x="465246" y="18745"/>
                </a:lnTo>
                <a:lnTo>
                  <a:pt x="438470" y="10685"/>
                </a:lnTo>
                <a:lnTo>
                  <a:pt x="410870" y="4812"/>
                </a:lnTo>
                <a:lnTo>
                  <a:pt x="382539" y="1218"/>
                </a:lnTo>
                <a:lnTo>
                  <a:pt x="353568" y="0"/>
                </a:lnTo>
                <a:lnTo>
                  <a:pt x="324596" y="1218"/>
                </a:lnTo>
                <a:lnTo>
                  <a:pt x="296265" y="4812"/>
                </a:lnTo>
                <a:lnTo>
                  <a:pt x="268665" y="10685"/>
                </a:lnTo>
                <a:lnTo>
                  <a:pt x="241889" y="18745"/>
                </a:lnTo>
                <a:lnTo>
                  <a:pt x="216027" y="28896"/>
                </a:lnTo>
                <a:lnTo>
                  <a:pt x="191170" y="41045"/>
                </a:lnTo>
                <a:lnTo>
                  <a:pt x="167411" y="55096"/>
                </a:lnTo>
                <a:lnTo>
                  <a:pt x="144840" y="70957"/>
                </a:lnTo>
                <a:lnTo>
                  <a:pt x="123550" y="88532"/>
                </a:lnTo>
                <a:lnTo>
                  <a:pt x="103631" y="107727"/>
                </a:lnTo>
                <a:lnTo>
                  <a:pt x="85176" y="128448"/>
                </a:lnTo>
                <a:lnTo>
                  <a:pt x="68275" y="150601"/>
                </a:lnTo>
                <a:lnTo>
                  <a:pt x="53019" y="174091"/>
                </a:lnTo>
                <a:lnTo>
                  <a:pt x="39502" y="198824"/>
                </a:lnTo>
                <a:lnTo>
                  <a:pt x="27812" y="224706"/>
                </a:lnTo>
                <a:lnTo>
                  <a:pt x="18044" y="251642"/>
                </a:lnTo>
                <a:lnTo>
                  <a:pt x="10287" y="279539"/>
                </a:lnTo>
                <a:lnTo>
                  <a:pt x="4632" y="308301"/>
                </a:lnTo>
                <a:lnTo>
                  <a:pt x="1173" y="337835"/>
                </a:lnTo>
                <a:lnTo>
                  <a:pt x="0" y="368046"/>
                </a:lnTo>
                <a:lnTo>
                  <a:pt x="1173" y="398256"/>
                </a:lnTo>
                <a:lnTo>
                  <a:pt x="4632" y="427790"/>
                </a:lnTo>
                <a:lnTo>
                  <a:pt x="10287" y="456552"/>
                </a:lnTo>
                <a:lnTo>
                  <a:pt x="18044" y="484449"/>
                </a:lnTo>
                <a:lnTo>
                  <a:pt x="27812" y="511385"/>
                </a:lnTo>
                <a:lnTo>
                  <a:pt x="39502" y="537267"/>
                </a:lnTo>
                <a:lnTo>
                  <a:pt x="53019" y="562000"/>
                </a:lnTo>
                <a:lnTo>
                  <a:pt x="68275" y="585490"/>
                </a:lnTo>
                <a:lnTo>
                  <a:pt x="85176" y="607643"/>
                </a:lnTo>
                <a:lnTo>
                  <a:pt x="103631" y="628364"/>
                </a:lnTo>
                <a:lnTo>
                  <a:pt x="123550" y="647559"/>
                </a:lnTo>
                <a:lnTo>
                  <a:pt x="144840" y="665134"/>
                </a:lnTo>
                <a:lnTo>
                  <a:pt x="167411" y="680995"/>
                </a:lnTo>
                <a:lnTo>
                  <a:pt x="191170" y="695046"/>
                </a:lnTo>
                <a:lnTo>
                  <a:pt x="216027" y="707195"/>
                </a:lnTo>
                <a:lnTo>
                  <a:pt x="241889" y="717346"/>
                </a:lnTo>
                <a:lnTo>
                  <a:pt x="268665" y="725406"/>
                </a:lnTo>
                <a:lnTo>
                  <a:pt x="296265" y="731279"/>
                </a:lnTo>
                <a:lnTo>
                  <a:pt x="324596" y="734873"/>
                </a:lnTo>
                <a:lnTo>
                  <a:pt x="353568" y="736091"/>
                </a:lnTo>
                <a:lnTo>
                  <a:pt x="382539" y="734873"/>
                </a:lnTo>
                <a:lnTo>
                  <a:pt x="410870" y="731279"/>
                </a:lnTo>
                <a:lnTo>
                  <a:pt x="438470" y="725406"/>
                </a:lnTo>
                <a:lnTo>
                  <a:pt x="465246" y="717346"/>
                </a:lnTo>
                <a:lnTo>
                  <a:pt x="491109" y="707195"/>
                </a:lnTo>
                <a:lnTo>
                  <a:pt x="515965" y="695046"/>
                </a:lnTo>
                <a:lnTo>
                  <a:pt x="539724" y="680995"/>
                </a:lnTo>
                <a:lnTo>
                  <a:pt x="562295" y="665134"/>
                </a:lnTo>
                <a:lnTo>
                  <a:pt x="583585" y="647559"/>
                </a:lnTo>
                <a:lnTo>
                  <a:pt x="603503" y="628364"/>
                </a:lnTo>
                <a:lnTo>
                  <a:pt x="621959" y="607643"/>
                </a:lnTo>
                <a:lnTo>
                  <a:pt x="638860" y="585490"/>
                </a:lnTo>
                <a:lnTo>
                  <a:pt x="654116" y="562000"/>
                </a:lnTo>
                <a:lnTo>
                  <a:pt x="667633" y="537267"/>
                </a:lnTo>
                <a:lnTo>
                  <a:pt x="679323" y="511385"/>
                </a:lnTo>
                <a:lnTo>
                  <a:pt x="689091" y="484449"/>
                </a:lnTo>
                <a:lnTo>
                  <a:pt x="696849" y="456552"/>
                </a:lnTo>
                <a:lnTo>
                  <a:pt x="702503" y="427790"/>
                </a:lnTo>
                <a:lnTo>
                  <a:pt x="705962" y="398256"/>
                </a:lnTo>
                <a:lnTo>
                  <a:pt x="707136" y="368045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322574" y="4829048"/>
            <a:ext cx="531113" cy="550926"/>
          </a:xfrm>
          <a:custGeom>
            <a:avLst/>
            <a:gdLst/>
            <a:ahLst/>
            <a:cxnLst/>
            <a:rect l="l" t="t" r="r" b="b"/>
            <a:pathLst>
              <a:path w="531113" h="550926">
                <a:moveTo>
                  <a:pt x="531113" y="275843"/>
                </a:moveTo>
                <a:lnTo>
                  <a:pt x="530233" y="253212"/>
                </a:lnTo>
                <a:lnTo>
                  <a:pt x="527639" y="231087"/>
                </a:lnTo>
                <a:lnTo>
                  <a:pt x="523398" y="209537"/>
                </a:lnTo>
                <a:lnTo>
                  <a:pt x="517580" y="188634"/>
                </a:lnTo>
                <a:lnTo>
                  <a:pt x="510254" y="168449"/>
                </a:lnTo>
                <a:lnTo>
                  <a:pt x="501487" y="149053"/>
                </a:lnTo>
                <a:lnTo>
                  <a:pt x="491349" y="130516"/>
                </a:lnTo>
                <a:lnTo>
                  <a:pt x="479907" y="112910"/>
                </a:lnTo>
                <a:lnTo>
                  <a:pt x="467231" y="96304"/>
                </a:lnTo>
                <a:lnTo>
                  <a:pt x="453389" y="80771"/>
                </a:lnTo>
                <a:lnTo>
                  <a:pt x="438450" y="66382"/>
                </a:lnTo>
                <a:lnTo>
                  <a:pt x="422483" y="53205"/>
                </a:lnTo>
                <a:lnTo>
                  <a:pt x="405555" y="41314"/>
                </a:lnTo>
                <a:lnTo>
                  <a:pt x="387736" y="30778"/>
                </a:lnTo>
                <a:lnTo>
                  <a:pt x="369093" y="21669"/>
                </a:lnTo>
                <a:lnTo>
                  <a:pt x="349697" y="14057"/>
                </a:lnTo>
                <a:lnTo>
                  <a:pt x="329614" y="8013"/>
                </a:lnTo>
                <a:lnTo>
                  <a:pt x="308914" y="3608"/>
                </a:lnTo>
                <a:lnTo>
                  <a:pt x="287666" y="914"/>
                </a:lnTo>
                <a:lnTo>
                  <a:pt x="265938" y="0"/>
                </a:lnTo>
                <a:lnTo>
                  <a:pt x="244100" y="914"/>
                </a:lnTo>
                <a:lnTo>
                  <a:pt x="222754" y="3608"/>
                </a:lnTo>
                <a:lnTo>
                  <a:pt x="201967" y="8013"/>
                </a:lnTo>
                <a:lnTo>
                  <a:pt x="181807" y="14057"/>
                </a:lnTo>
                <a:lnTo>
                  <a:pt x="162341" y="21669"/>
                </a:lnTo>
                <a:lnTo>
                  <a:pt x="143639" y="30778"/>
                </a:lnTo>
                <a:lnTo>
                  <a:pt x="125767" y="41314"/>
                </a:lnTo>
                <a:lnTo>
                  <a:pt x="108795" y="53205"/>
                </a:lnTo>
                <a:lnTo>
                  <a:pt x="92789" y="66382"/>
                </a:lnTo>
                <a:lnTo>
                  <a:pt x="77819" y="80771"/>
                </a:lnTo>
                <a:lnTo>
                  <a:pt x="63951" y="96304"/>
                </a:lnTo>
                <a:lnTo>
                  <a:pt x="51255" y="112910"/>
                </a:lnTo>
                <a:lnTo>
                  <a:pt x="39797" y="130516"/>
                </a:lnTo>
                <a:lnTo>
                  <a:pt x="29647" y="149053"/>
                </a:lnTo>
                <a:lnTo>
                  <a:pt x="20871" y="168449"/>
                </a:lnTo>
                <a:lnTo>
                  <a:pt x="13539" y="188634"/>
                </a:lnTo>
                <a:lnTo>
                  <a:pt x="7717" y="209537"/>
                </a:lnTo>
                <a:lnTo>
                  <a:pt x="3475" y="231087"/>
                </a:lnTo>
                <a:lnTo>
                  <a:pt x="880" y="253212"/>
                </a:lnTo>
                <a:lnTo>
                  <a:pt x="0" y="275843"/>
                </a:lnTo>
                <a:lnTo>
                  <a:pt x="880" y="298366"/>
                </a:lnTo>
                <a:lnTo>
                  <a:pt x="3475" y="320394"/>
                </a:lnTo>
                <a:lnTo>
                  <a:pt x="7717" y="341856"/>
                </a:lnTo>
                <a:lnTo>
                  <a:pt x="13539" y="362681"/>
                </a:lnTo>
                <a:lnTo>
                  <a:pt x="20871" y="382797"/>
                </a:lnTo>
                <a:lnTo>
                  <a:pt x="29647" y="402134"/>
                </a:lnTo>
                <a:lnTo>
                  <a:pt x="39797" y="420618"/>
                </a:lnTo>
                <a:lnTo>
                  <a:pt x="51255" y="438180"/>
                </a:lnTo>
                <a:lnTo>
                  <a:pt x="63951" y="454747"/>
                </a:lnTo>
                <a:lnTo>
                  <a:pt x="77819" y="470249"/>
                </a:lnTo>
                <a:lnTo>
                  <a:pt x="92789" y="484613"/>
                </a:lnTo>
                <a:lnTo>
                  <a:pt x="108795" y="497768"/>
                </a:lnTo>
                <a:lnTo>
                  <a:pt x="125767" y="509644"/>
                </a:lnTo>
                <a:lnTo>
                  <a:pt x="143639" y="520167"/>
                </a:lnTo>
                <a:lnTo>
                  <a:pt x="162341" y="529268"/>
                </a:lnTo>
                <a:lnTo>
                  <a:pt x="181807" y="536874"/>
                </a:lnTo>
                <a:lnTo>
                  <a:pt x="201967" y="542914"/>
                </a:lnTo>
                <a:lnTo>
                  <a:pt x="222754" y="547317"/>
                </a:lnTo>
                <a:lnTo>
                  <a:pt x="244100" y="550012"/>
                </a:lnTo>
                <a:lnTo>
                  <a:pt x="265938" y="550926"/>
                </a:lnTo>
                <a:lnTo>
                  <a:pt x="287666" y="550012"/>
                </a:lnTo>
                <a:lnTo>
                  <a:pt x="308914" y="547317"/>
                </a:lnTo>
                <a:lnTo>
                  <a:pt x="329614" y="542914"/>
                </a:lnTo>
                <a:lnTo>
                  <a:pt x="349697" y="536874"/>
                </a:lnTo>
                <a:lnTo>
                  <a:pt x="369093" y="529268"/>
                </a:lnTo>
                <a:lnTo>
                  <a:pt x="387736" y="520167"/>
                </a:lnTo>
                <a:lnTo>
                  <a:pt x="405555" y="509644"/>
                </a:lnTo>
                <a:lnTo>
                  <a:pt x="422483" y="497768"/>
                </a:lnTo>
                <a:lnTo>
                  <a:pt x="438450" y="484613"/>
                </a:lnTo>
                <a:lnTo>
                  <a:pt x="453389" y="470249"/>
                </a:lnTo>
                <a:lnTo>
                  <a:pt x="467231" y="454747"/>
                </a:lnTo>
                <a:lnTo>
                  <a:pt x="479907" y="438180"/>
                </a:lnTo>
                <a:lnTo>
                  <a:pt x="491349" y="420618"/>
                </a:lnTo>
                <a:lnTo>
                  <a:pt x="501487" y="402134"/>
                </a:lnTo>
                <a:lnTo>
                  <a:pt x="510254" y="382797"/>
                </a:lnTo>
                <a:lnTo>
                  <a:pt x="517580" y="362681"/>
                </a:lnTo>
                <a:lnTo>
                  <a:pt x="523398" y="341856"/>
                </a:lnTo>
                <a:lnTo>
                  <a:pt x="527639" y="320394"/>
                </a:lnTo>
                <a:lnTo>
                  <a:pt x="530233" y="298366"/>
                </a:lnTo>
                <a:lnTo>
                  <a:pt x="531113" y="275843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3322574" y="4829048"/>
            <a:ext cx="531113" cy="550926"/>
          </a:xfrm>
          <a:custGeom>
            <a:avLst/>
            <a:gdLst/>
            <a:ahLst/>
            <a:cxnLst/>
            <a:rect l="l" t="t" r="r" b="b"/>
            <a:pathLst>
              <a:path w="531113" h="550926">
                <a:moveTo>
                  <a:pt x="531113" y="275843"/>
                </a:moveTo>
                <a:lnTo>
                  <a:pt x="530233" y="253212"/>
                </a:lnTo>
                <a:lnTo>
                  <a:pt x="527639" y="231087"/>
                </a:lnTo>
                <a:lnTo>
                  <a:pt x="523398" y="209537"/>
                </a:lnTo>
                <a:lnTo>
                  <a:pt x="517580" y="188634"/>
                </a:lnTo>
                <a:lnTo>
                  <a:pt x="510254" y="168449"/>
                </a:lnTo>
                <a:lnTo>
                  <a:pt x="501487" y="149053"/>
                </a:lnTo>
                <a:lnTo>
                  <a:pt x="491349" y="130516"/>
                </a:lnTo>
                <a:lnTo>
                  <a:pt x="479907" y="112910"/>
                </a:lnTo>
                <a:lnTo>
                  <a:pt x="467231" y="96304"/>
                </a:lnTo>
                <a:lnTo>
                  <a:pt x="453389" y="80771"/>
                </a:lnTo>
                <a:lnTo>
                  <a:pt x="438450" y="66382"/>
                </a:lnTo>
                <a:lnTo>
                  <a:pt x="422483" y="53205"/>
                </a:lnTo>
                <a:lnTo>
                  <a:pt x="405555" y="41314"/>
                </a:lnTo>
                <a:lnTo>
                  <a:pt x="387736" y="30778"/>
                </a:lnTo>
                <a:lnTo>
                  <a:pt x="369093" y="21669"/>
                </a:lnTo>
                <a:lnTo>
                  <a:pt x="349697" y="14057"/>
                </a:lnTo>
                <a:lnTo>
                  <a:pt x="329614" y="8013"/>
                </a:lnTo>
                <a:lnTo>
                  <a:pt x="308914" y="3608"/>
                </a:lnTo>
                <a:lnTo>
                  <a:pt x="287666" y="914"/>
                </a:lnTo>
                <a:lnTo>
                  <a:pt x="265938" y="0"/>
                </a:lnTo>
                <a:lnTo>
                  <a:pt x="244100" y="914"/>
                </a:lnTo>
                <a:lnTo>
                  <a:pt x="222754" y="3608"/>
                </a:lnTo>
                <a:lnTo>
                  <a:pt x="201967" y="8013"/>
                </a:lnTo>
                <a:lnTo>
                  <a:pt x="181807" y="14057"/>
                </a:lnTo>
                <a:lnTo>
                  <a:pt x="162341" y="21669"/>
                </a:lnTo>
                <a:lnTo>
                  <a:pt x="143639" y="30778"/>
                </a:lnTo>
                <a:lnTo>
                  <a:pt x="125767" y="41314"/>
                </a:lnTo>
                <a:lnTo>
                  <a:pt x="108795" y="53205"/>
                </a:lnTo>
                <a:lnTo>
                  <a:pt x="92789" y="66382"/>
                </a:lnTo>
                <a:lnTo>
                  <a:pt x="77819" y="80771"/>
                </a:lnTo>
                <a:lnTo>
                  <a:pt x="63951" y="96304"/>
                </a:lnTo>
                <a:lnTo>
                  <a:pt x="51255" y="112910"/>
                </a:lnTo>
                <a:lnTo>
                  <a:pt x="39797" y="130516"/>
                </a:lnTo>
                <a:lnTo>
                  <a:pt x="29647" y="149053"/>
                </a:lnTo>
                <a:lnTo>
                  <a:pt x="20871" y="168449"/>
                </a:lnTo>
                <a:lnTo>
                  <a:pt x="13539" y="188634"/>
                </a:lnTo>
                <a:lnTo>
                  <a:pt x="7717" y="209537"/>
                </a:lnTo>
                <a:lnTo>
                  <a:pt x="3475" y="231087"/>
                </a:lnTo>
                <a:lnTo>
                  <a:pt x="880" y="253212"/>
                </a:lnTo>
                <a:lnTo>
                  <a:pt x="0" y="275843"/>
                </a:lnTo>
                <a:lnTo>
                  <a:pt x="880" y="298366"/>
                </a:lnTo>
                <a:lnTo>
                  <a:pt x="3475" y="320394"/>
                </a:lnTo>
                <a:lnTo>
                  <a:pt x="7717" y="341856"/>
                </a:lnTo>
                <a:lnTo>
                  <a:pt x="13539" y="362681"/>
                </a:lnTo>
                <a:lnTo>
                  <a:pt x="20871" y="382797"/>
                </a:lnTo>
                <a:lnTo>
                  <a:pt x="29647" y="402134"/>
                </a:lnTo>
                <a:lnTo>
                  <a:pt x="39797" y="420618"/>
                </a:lnTo>
                <a:lnTo>
                  <a:pt x="51255" y="438180"/>
                </a:lnTo>
                <a:lnTo>
                  <a:pt x="63951" y="454747"/>
                </a:lnTo>
                <a:lnTo>
                  <a:pt x="77819" y="470249"/>
                </a:lnTo>
                <a:lnTo>
                  <a:pt x="92789" y="484613"/>
                </a:lnTo>
                <a:lnTo>
                  <a:pt x="108795" y="497768"/>
                </a:lnTo>
                <a:lnTo>
                  <a:pt x="125767" y="509644"/>
                </a:lnTo>
                <a:lnTo>
                  <a:pt x="143639" y="520167"/>
                </a:lnTo>
                <a:lnTo>
                  <a:pt x="162341" y="529268"/>
                </a:lnTo>
                <a:lnTo>
                  <a:pt x="181807" y="536874"/>
                </a:lnTo>
                <a:lnTo>
                  <a:pt x="201967" y="542914"/>
                </a:lnTo>
                <a:lnTo>
                  <a:pt x="222754" y="547317"/>
                </a:lnTo>
                <a:lnTo>
                  <a:pt x="244100" y="550012"/>
                </a:lnTo>
                <a:lnTo>
                  <a:pt x="265938" y="550926"/>
                </a:lnTo>
                <a:lnTo>
                  <a:pt x="287666" y="550012"/>
                </a:lnTo>
                <a:lnTo>
                  <a:pt x="308914" y="547317"/>
                </a:lnTo>
                <a:lnTo>
                  <a:pt x="329614" y="542914"/>
                </a:lnTo>
                <a:lnTo>
                  <a:pt x="349697" y="536874"/>
                </a:lnTo>
                <a:lnTo>
                  <a:pt x="369093" y="529268"/>
                </a:lnTo>
                <a:lnTo>
                  <a:pt x="387736" y="520167"/>
                </a:lnTo>
                <a:lnTo>
                  <a:pt x="405555" y="509644"/>
                </a:lnTo>
                <a:lnTo>
                  <a:pt x="422483" y="497768"/>
                </a:lnTo>
                <a:lnTo>
                  <a:pt x="438450" y="484613"/>
                </a:lnTo>
                <a:lnTo>
                  <a:pt x="453389" y="470249"/>
                </a:lnTo>
                <a:lnTo>
                  <a:pt x="467231" y="454747"/>
                </a:lnTo>
                <a:lnTo>
                  <a:pt x="479907" y="438180"/>
                </a:lnTo>
                <a:lnTo>
                  <a:pt x="491349" y="420618"/>
                </a:lnTo>
                <a:lnTo>
                  <a:pt x="501487" y="402134"/>
                </a:lnTo>
                <a:lnTo>
                  <a:pt x="510254" y="382797"/>
                </a:lnTo>
                <a:lnTo>
                  <a:pt x="517580" y="362681"/>
                </a:lnTo>
                <a:lnTo>
                  <a:pt x="523398" y="341856"/>
                </a:lnTo>
                <a:lnTo>
                  <a:pt x="527639" y="320394"/>
                </a:lnTo>
                <a:lnTo>
                  <a:pt x="530233" y="298366"/>
                </a:lnTo>
                <a:lnTo>
                  <a:pt x="531113" y="275843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3263900" y="4397756"/>
            <a:ext cx="530351" cy="551688"/>
          </a:xfrm>
          <a:custGeom>
            <a:avLst/>
            <a:gdLst/>
            <a:ahLst/>
            <a:cxnLst/>
            <a:rect l="l" t="t" r="r" b="b"/>
            <a:pathLst>
              <a:path w="530351" h="551688">
                <a:moveTo>
                  <a:pt x="530351" y="275844"/>
                </a:moveTo>
                <a:lnTo>
                  <a:pt x="529471" y="253212"/>
                </a:lnTo>
                <a:lnTo>
                  <a:pt x="526877" y="231087"/>
                </a:lnTo>
                <a:lnTo>
                  <a:pt x="522636" y="209537"/>
                </a:lnTo>
                <a:lnTo>
                  <a:pt x="516818" y="188634"/>
                </a:lnTo>
                <a:lnTo>
                  <a:pt x="509492" y="168449"/>
                </a:lnTo>
                <a:lnTo>
                  <a:pt x="500725" y="149053"/>
                </a:lnTo>
                <a:lnTo>
                  <a:pt x="490587" y="130516"/>
                </a:lnTo>
                <a:lnTo>
                  <a:pt x="479145" y="112910"/>
                </a:lnTo>
                <a:lnTo>
                  <a:pt x="466469" y="96304"/>
                </a:lnTo>
                <a:lnTo>
                  <a:pt x="452627" y="80771"/>
                </a:lnTo>
                <a:lnTo>
                  <a:pt x="437688" y="66382"/>
                </a:lnTo>
                <a:lnTo>
                  <a:pt x="421721" y="53205"/>
                </a:lnTo>
                <a:lnTo>
                  <a:pt x="404793" y="41314"/>
                </a:lnTo>
                <a:lnTo>
                  <a:pt x="386974" y="30778"/>
                </a:lnTo>
                <a:lnTo>
                  <a:pt x="368331" y="21669"/>
                </a:lnTo>
                <a:lnTo>
                  <a:pt x="348935" y="14057"/>
                </a:lnTo>
                <a:lnTo>
                  <a:pt x="328852" y="8013"/>
                </a:lnTo>
                <a:lnTo>
                  <a:pt x="308152" y="3608"/>
                </a:lnTo>
                <a:lnTo>
                  <a:pt x="286904" y="914"/>
                </a:lnTo>
                <a:lnTo>
                  <a:pt x="265175" y="0"/>
                </a:lnTo>
                <a:lnTo>
                  <a:pt x="243447" y="914"/>
                </a:lnTo>
                <a:lnTo>
                  <a:pt x="222199" y="3608"/>
                </a:lnTo>
                <a:lnTo>
                  <a:pt x="201499" y="8013"/>
                </a:lnTo>
                <a:lnTo>
                  <a:pt x="181416" y="14057"/>
                </a:lnTo>
                <a:lnTo>
                  <a:pt x="162020" y="21669"/>
                </a:lnTo>
                <a:lnTo>
                  <a:pt x="143377" y="30778"/>
                </a:lnTo>
                <a:lnTo>
                  <a:pt x="125558" y="41314"/>
                </a:lnTo>
                <a:lnTo>
                  <a:pt x="108630" y="53205"/>
                </a:lnTo>
                <a:lnTo>
                  <a:pt x="92663" y="66382"/>
                </a:lnTo>
                <a:lnTo>
                  <a:pt x="77724" y="80771"/>
                </a:lnTo>
                <a:lnTo>
                  <a:pt x="63882" y="96304"/>
                </a:lnTo>
                <a:lnTo>
                  <a:pt x="51206" y="112910"/>
                </a:lnTo>
                <a:lnTo>
                  <a:pt x="39764" y="130516"/>
                </a:lnTo>
                <a:lnTo>
                  <a:pt x="29626" y="149053"/>
                </a:lnTo>
                <a:lnTo>
                  <a:pt x="20859" y="168449"/>
                </a:lnTo>
                <a:lnTo>
                  <a:pt x="13533" y="188634"/>
                </a:lnTo>
                <a:lnTo>
                  <a:pt x="7715" y="209537"/>
                </a:lnTo>
                <a:lnTo>
                  <a:pt x="3474" y="231087"/>
                </a:lnTo>
                <a:lnTo>
                  <a:pt x="880" y="253212"/>
                </a:lnTo>
                <a:lnTo>
                  <a:pt x="0" y="275844"/>
                </a:lnTo>
                <a:lnTo>
                  <a:pt x="880" y="298475"/>
                </a:lnTo>
                <a:lnTo>
                  <a:pt x="3474" y="320600"/>
                </a:lnTo>
                <a:lnTo>
                  <a:pt x="7715" y="342150"/>
                </a:lnTo>
                <a:lnTo>
                  <a:pt x="13533" y="363053"/>
                </a:lnTo>
                <a:lnTo>
                  <a:pt x="20859" y="383238"/>
                </a:lnTo>
                <a:lnTo>
                  <a:pt x="29626" y="402634"/>
                </a:lnTo>
                <a:lnTo>
                  <a:pt x="39764" y="421171"/>
                </a:lnTo>
                <a:lnTo>
                  <a:pt x="51206" y="438777"/>
                </a:lnTo>
                <a:lnTo>
                  <a:pt x="63882" y="455383"/>
                </a:lnTo>
                <a:lnTo>
                  <a:pt x="77724" y="470915"/>
                </a:lnTo>
                <a:lnTo>
                  <a:pt x="92663" y="485305"/>
                </a:lnTo>
                <a:lnTo>
                  <a:pt x="108630" y="498482"/>
                </a:lnTo>
                <a:lnTo>
                  <a:pt x="125558" y="510373"/>
                </a:lnTo>
                <a:lnTo>
                  <a:pt x="143377" y="520909"/>
                </a:lnTo>
                <a:lnTo>
                  <a:pt x="162020" y="530018"/>
                </a:lnTo>
                <a:lnTo>
                  <a:pt x="181416" y="537630"/>
                </a:lnTo>
                <a:lnTo>
                  <a:pt x="201499" y="543674"/>
                </a:lnTo>
                <a:lnTo>
                  <a:pt x="222199" y="548079"/>
                </a:lnTo>
                <a:lnTo>
                  <a:pt x="243447" y="550773"/>
                </a:lnTo>
                <a:lnTo>
                  <a:pt x="265175" y="551688"/>
                </a:lnTo>
                <a:lnTo>
                  <a:pt x="286904" y="550773"/>
                </a:lnTo>
                <a:lnTo>
                  <a:pt x="308152" y="548079"/>
                </a:lnTo>
                <a:lnTo>
                  <a:pt x="328852" y="543674"/>
                </a:lnTo>
                <a:lnTo>
                  <a:pt x="348935" y="537630"/>
                </a:lnTo>
                <a:lnTo>
                  <a:pt x="368331" y="530018"/>
                </a:lnTo>
                <a:lnTo>
                  <a:pt x="386974" y="520909"/>
                </a:lnTo>
                <a:lnTo>
                  <a:pt x="404793" y="510373"/>
                </a:lnTo>
                <a:lnTo>
                  <a:pt x="421721" y="498482"/>
                </a:lnTo>
                <a:lnTo>
                  <a:pt x="437688" y="485305"/>
                </a:lnTo>
                <a:lnTo>
                  <a:pt x="452627" y="470915"/>
                </a:lnTo>
                <a:lnTo>
                  <a:pt x="466469" y="455383"/>
                </a:lnTo>
                <a:lnTo>
                  <a:pt x="479145" y="438777"/>
                </a:lnTo>
                <a:lnTo>
                  <a:pt x="490587" y="421171"/>
                </a:lnTo>
                <a:lnTo>
                  <a:pt x="500725" y="402634"/>
                </a:lnTo>
                <a:lnTo>
                  <a:pt x="509492" y="383238"/>
                </a:lnTo>
                <a:lnTo>
                  <a:pt x="516818" y="363053"/>
                </a:lnTo>
                <a:lnTo>
                  <a:pt x="522636" y="342150"/>
                </a:lnTo>
                <a:lnTo>
                  <a:pt x="526877" y="320600"/>
                </a:lnTo>
                <a:lnTo>
                  <a:pt x="529471" y="298475"/>
                </a:lnTo>
                <a:lnTo>
                  <a:pt x="530351" y="275844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3263900" y="4397756"/>
            <a:ext cx="530351" cy="551688"/>
          </a:xfrm>
          <a:custGeom>
            <a:avLst/>
            <a:gdLst/>
            <a:ahLst/>
            <a:cxnLst/>
            <a:rect l="l" t="t" r="r" b="b"/>
            <a:pathLst>
              <a:path w="530351" h="551688">
                <a:moveTo>
                  <a:pt x="530351" y="275844"/>
                </a:moveTo>
                <a:lnTo>
                  <a:pt x="529471" y="253212"/>
                </a:lnTo>
                <a:lnTo>
                  <a:pt x="526877" y="231087"/>
                </a:lnTo>
                <a:lnTo>
                  <a:pt x="522636" y="209537"/>
                </a:lnTo>
                <a:lnTo>
                  <a:pt x="516818" y="188634"/>
                </a:lnTo>
                <a:lnTo>
                  <a:pt x="509492" y="168449"/>
                </a:lnTo>
                <a:lnTo>
                  <a:pt x="500725" y="149053"/>
                </a:lnTo>
                <a:lnTo>
                  <a:pt x="490587" y="130516"/>
                </a:lnTo>
                <a:lnTo>
                  <a:pt x="479145" y="112910"/>
                </a:lnTo>
                <a:lnTo>
                  <a:pt x="466469" y="96304"/>
                </a:lnTo>
                <a:lnTo>
                  <a:pt x="452627" y="80771"/>
                </a:lnTo>
                <a:lnTo>
                  <a:pt x="437688" y="66382"/>
                </a:lnTo>
                <a:lnTo>
                  <a:pt x="421721" y="53205"/>
                </a:lnTo>
                <a:lnTo>
                  <a:pt x="404793" y="41314"/>
                </a:lnTo>
                <a:lnTo>
                  <a:pt x="386974" y="30778"/>
                </a:lnTo>
                <a:lnTo>
                  <a:pt x="368331" y="21669"/>
                </a:lnTo>
                <a:lnTo>
                  <a:pt x="348935" y="14057"/>
                </a:lnTo>
                <a:lnTo>
                  <a:pt x="328852" y="8013"/>
                </a:lnTo>
                <a:lnTo>
                  <a:pt x="308152" y="3608"/>
                </a:lnTo>
                <a:lnTo>
                  <a:pt x="286904" y="914"/>
                </a:lnTo>
                <a:lnTo>
                  <a:pt x="265175" y="0"/>
                </a:lnTo>
                <a:lnTo>
                  <a:pt x="243447" y="914"/>
                </a:lnTo>
                <a:lnTo>
                  <a:pt x="222199" y="3608"/>
                </a:lnTo>
                <a:lnTo>
                  <a:pt x="201499" y="8013"/>
                </a:lnTo>
                <a:lnTo>
                  <a:pt x="181416" y="14057"/>
                </a:lnTo>
                <a:lnTo>
                  <a:pt x="162020" y="21669"/>
                </a:lnTo>
                <a:lnTo>
                  <a:pt x="143377" y="30778"/>
                </a:lnTo>
                <a:lnTo>
                  <a:pt x="125558" y="41314"/>
                </a:lnTo>
                <a:lnTo>
                  <a:pt x="108630" y="53205"/>
                </a:lnTo>
                <a:lnTo>
                  <a:pt x="92663" y="66382"/>
                </a:lnTo>
                <a:lnTo>
                  <a:pt x="77724" y="80771"/>
                </a:lnTo>
                <a:lnTo>
                  <a:pt x="63882" y="96304"/>
                </a:lnTo>
                <a:lnTo>
                  <a:pt x="51206" y="112910"/>
                </a:lnTo>
                <a:lnTo>
                  <a:pt x="39764" y="130516"/>
                </a:lnTo>
                <a:lnTo>
                  <a:pt x="29626" y="149053"/>
                </a:lnTo>
                <a:lnTo>
                  <a:pt x="20859" y="168449"/>
                </a:lnTo>
                <a:lnTo>
                  <a:pt x="13533" y="188634"/>
                </a:lnTo>
                <a:lnTo>
                  <a:pt x="7715" y="209537"/>
                </a:lnTo>
                <a:lnTo>
                  <a:pt x="3474" y="231087"/>
                </a:lnTo>
                <a:lnTo>
                  <a:pt x="880" y="253212"/>
                </a:lnTo>
                <a:lnTo>
                  <a:pt x="0" y="275844"/>
                </a:lnTo>
                <a:lnTo>
                  <a:pt x="880" y="298475"/>
                </a:lnTo>
                <a:lnTo>
                  <a:pt x="3474" y="320600"/>
                </a:lnTo>
                <a:lnTo>
                  <a:pt x="7715" y="342150"/>
                </a:lnTo>
                <a:lnTo>
                  <a:pt x="13533" y="363053"/>
                </a:lnTo>
                <a:lnTo>
                  <a:pt x="20859" y="383238"/>
                </a:lnTo>
                <a:lnTo>
                  <a:pt x="29626" y="402634"/>
                </a:lnTo>
                <a:lnTo>
                  <a:pt x="39764" y="421171"/>
                </a:lnTo>
                <a:lnTo>
                  <a:pt x="51206" y="438777"/>
                </a:lnTo>
                <a:lnTo>
                  <a:pt x="63882" y="455383"/>
                </a:lnTo>
                <a:lnTo>
                  <a:pt x="77724" y="470915"/>
                </a:lnTo>
                <a:lnTo>
                  <a:pt x="92663" y="485305"/>
                </a:lnTo>
                <a:lnTo>
                  <a:pt x="108630" y="498482"/>
                </a:lnTo>
                <a:lnTo>
                  <a:pt x="125558" y="510373"/>
                </a:lnTo>
                <a:lnTo>
                  <a:pt x="143377" y="520909"/>
                </a:lnTo>
                <a:lnTo>
                  <a:pt x="162020" y="530018"/>
                </a:lnTo>
                <a:lnTo>
                  <a:pt x="181416" y="537630"/>
                </a:lnTo>
                <a:lnTo>
                  <a:pt x="201499" y="543674"/>
                </a:lnTo>
                <a:lnTo>
                  <a:pt x="222199" y="548079"/>
                </a:lnTo>
                <a:lnTo>
                  <a:pt x="243447" y="550773"/>
                </a:lnTo>
                <a:lnTo>
                  <a:pt x="265175" y="551688"/>
                </a:lnTo>
                <a:lnTo>
                  <a:pt x="286904" y="550773"/>
                </a:lnTo>
                <a:lnTo>
                  <a:pt x="308152" y="548079"/>
                </a:lnTo>
                <a:lnTo>
                  <a:pt x="328852" y="543674"/>
                </a:lnTo>
                <a:lnTo>
                  <a:pt x="348935" y="537630"/>
                </a:lnTo>
                <a:lnTo>
                  <a:pt x="368331" y="530018"/>
                </a:lnTo>
                <a:lnTo>
                  <a:pt x="386974" y="520909"/>
                </a:lnTo>
                <a:lnTo>
                  <a:pt x="404793" y="510373"/>
                </a:lnTo>
                <a:lnTo>
                  <a:pt x="421721" y="498482"/>
                </a:lnTo>
                <a:lnTo>
                  <a:pt x="437688" y="485305"/>
                </a:lnTo>
                <a:lnTo>
                  <a:pt x="452627" y="470915"/>
                </a:lnTo>
                <a:lnTo>
                  <a:pt x="466469" y="455383"/>
                </a:lnTo>
                <a:lnTo>
                  <a:pt x="479145" y="438777"/>
                </a:lnTo>
                <a:lnTo>
                  <a:pt x="490587" y="421171"/>
                </a:lnTo>
                <a:lnTo>
                  <a:pt x="500725" y="402634"/>
                </a:lnTo>
                <a:lnTo>
                  <a:pt x="509492" y="383238"/>
                </a:lnTo>
                <a:lnTo>
                  <a:pt x="516818" y="363053"/>
                </a:lnTo>
                <a:lnTo>
                  <a:pt x="522636" y="342150"/>
                </a:lnTo>
                <a:lnTo>
                  <a:pt x="526877" y="320600"/>
                </a:lnTo>
                <a:lnTo>
                  <a:pt x="529471" y="298475"/>
                </a:lnTo>
                <a:lnTo>
                  <a:pt x="530351" y="275844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500882" y="3906266"/>
            <a:ext cx="828293" cy="860298"/>
          </a:xfrm>
          <a:custGeom>
            <a:avLst/>
            <a:gdLst/>
            <a:ahLst/>
            <a:cxnLst/>
            <a:rect l="l" t="t" r="r" b="b"/>
            <a:pathLst>
              <a:path w="828293" h="860298">
                <a:moveTo>
                  <a:pt x="828293" y="430530"/>
                </a:moveTo>
                <a:lnTo>
                  <a:pt x="826922" y="395224"/>
                </a:lnTo>
                <a:lnTo>
                  <a:pt x="822880" y="360703"/>
                </a:lnTo>
                <a:lnTo>
                  <a:pt x="816273" y="327078"/>
                </a:lnTo>
                <a:lnTo>
                  <a:pt x="807207" y="294461"/>
                </a:lnTo>
                <a:lnTo>
                  <a:pt x="795789" y="262961"/>
                </a:lnTo>
                <a:lnTo>
                  <a:pt x="782125" y="232690"/>
                </a:lnTo>
                <a:lnTo>
                  <a:pt x="766322" y="203758"/>
                </a:lnTo>
                <a:lnTo>
                  <a:pt x="748485" y="176278"/>
                </a:lnTo>
                <a:lnTo>
                  <a:pt x="728720" y="150358"/>
                </a:lnTo>
                <a:lnTo>
                  <a:pt x="707135" y="126110"/>
                </a:lnTo>
                <a:lnTo>
                  <a:pt x="683836" y="103646"/>
                </a:lnTo>
                <a:lnTo>
                  <a:pt x="658928" y="83076"/>
                </a:lnTo>
                <a:lnTo>
                  <a:pt x="632519" y="64510"/>
                </a:lnTo>
                <a:lnTo>
                  <a:pt x="604714" y="48060"/>
                </a:lnTo>
                <a:lnTo>
                  <a:pt x="575619" y="33837"/>
                </a:lnTo>
                <a:lnTo>
                  <a:pt x="545342" y="21951"/>
                </a:lnTo>
                <a:lnTo>
                  <a:pt x="513987" y="12514"/>
                </a:lnTo>
                <a:lnTo>
                  <a:pt x="481663" y="5635"/>
                </a:lnTo>
                <a:lnTo>
                  <a:pt x="448474" y="1427"/>
                </a:lnTo>
                <a:lnTo>
                  <a:pt x="414527" y="0"/>
                </a:lnTo>
                <a:lnTo>
                  <a:pt x="380472" y="1427"/>
                </a:lnTo>
                <a:lnTo>
                  <a:pt x="347186" y="5635"/>
                </a:lnTo>
                <a:lnTo>
                  <a:pt x="314774" y="12514"/>
                </a:lnTo>
                <a:lnTo>
                  <a:pt x="283342" y="21951"/>
                </a:lnTo>
                <a:lnTo>
                  <a:pt x="252995" y="33837"/>
                </a:lnTo>
                <a:lnTo>
                  <a:pt x="223841" y="48060"/>
                </a:lnTo>
                <a:lnTo>
                  <a:pt x="195984" y="64510"/>
                </a:lnTo>
                <a:lnTo>
                  <a:pt x="169529" y="83076"/>
                </a:lnTo>
                <a:lnTo>
                  <a:pt x="144584" y="103646"/>
                </a:lnTo>
                <a:lnTo>
                  <a:pt x="121253" y="126110"/>
                </a:lnTo>
                <a:lnTo>
                  <a:pt x="99642" y="150358"/>
                </a:lnTo>
                <a:lnTo>
                  <a:pt x="79857" y="176278"/>
                </a:lnTo>
                <a:lnTo>
                  <a:pt x="62004" y="203758"/>
                </a:lnTo>
                <a:lnTo>
                  <a:pt x="46188" y="232690"/>
                </a:lnTo>
                <a:lnTo>
                  <a:pt x="32515" y="262961"/>
                </a:lnTo>
                <a:lnTo>
                  <a:pt x="21092" y="294461"/>
                </a:lnTo>
                <a:lnTo>
                  <a:pt x="12022" y="327078"/>
                </a:lnTo>
                <a:lnTo>
                  <a:pt x="5414" y="360703"/>
                </a:lnTo>
                <a:lnTo>
                  <a:pt x="1371" y="395224"/>
                </a:lnTo>
                <a:lnTo>
                  <a:pt x="0" y="430530"/>
                </a:lnTo>
                <a:lnTo>
                  <a:pt x="1371" y="465727"/>
                </a:lnTo>
                <a:lnTo>
                  <a:pt x="5414" y="500150"/>
                </a:lnTo>
                <a:lnTo>
                  <a:pt x="12022" y="533687"/>
                </a:lnTo>
                <a:lnTo>
                  <a:pt x="21092" y="566226"/>
                </a:lnTo>
                <a:lnTo>
                  <a:pt x="32515" y="597658"/>
                </a:lnTo>
                <a:lnTo>
                  <a:pt x="46188" y="627868"/>
                </a:lnTo>
                <a:lnTo>
                  <a:pt x="62004" y="656748"/>
                </a:lnTo>
                <a:lnTo>
                  <a:pt x="79857" y="684184"/>
                </a:lnTo>
                <a:lnTo>
                  <a:pt x="99642" y="710066"/>
                </a:lnTo>
                <a:lnTo>
                  <a:pt x="121253" y="734282"/>
                </a:lnTo>
                <a:lnTo>
                  <a:pt x="144584" y="756720"/>
                </a:lnTo>
                <a:lnTo>
                  <a:pt x="169529" y="777270"/>
                </a:lnTo>
                <a:lnTo>
                  <a:pt x="195984" y="795819"/>
                </a:lnTo>
                <a:lnTo>
                  <a:pt x="223841" y="812257"/>
                </a:lnTo>
                <a:lnTo>
                  <a:pt x="252995" y="826472"/>
                </a:lnTo>
                <a:lnTo>
                  <a:pt x="283342" y="838352"/>
                </a:lnTo>
                <a:lnTo>
                  <a:pt x="314774" y="847786"/>
                </a:lnTo>
                <a:lnTo>
                  <a:pt x="347186" y="854663"/>
                </a:lnTo>
                <a:lnTo>
                  <a:pt x="380472" y="858870"/>
                </a:lnTo>
                <a:lnTo>
                  <a:pt x="414527" y="860298"/>
                </a:lnTo>
                <a:lnTo>
                  <a:pt x="448474" y="858870"/>
                </a:lnTo>
                <a:lnTo>
                  <a:pt x="481663" y="854663"/>
                </a:lnTo>
                <a:lnTo>
                  <a:pt x="513987" y="847786"/>
                </a:lnTo>
                <a:lnTo>
                  <a:pt x="545342" y="838352"/>
                </a:lnTo>
                <a:lnTo>
                  <a:pt x="575619" y="826472"/>
                </a:lnTo>
                <a:lnTo>
                  <a:pt x="604714" y="812257"/>
                </a:lnTo>
                <a:lnTo>
                  <a:pt x="632519" y="795819"/>
                </a:lnTo>
                <a:lnTo>
                  <a:pt x="658928" y="777270"/>
                </a:lnTo>
                <a:lnTo>
                  <a:pt x="683836" y="756720"/>
                </a:lnTo>
                <a:lnTo>
                  <a:pt x="707135" y="734282"/>
                </a:lnTo>
                <a:lnTo>
                  <a:pt x="728720" y="710066"/>
                </a:lnTo>
                <a:lnTo>
                  <a:pt x="748485" y="684184"/>
                </a:lnTo>
                <a:lnTo>
                  <a:pt x="766322" y="656748"/>
                </a:lnTo>
                <a:lnTo>
                  <a:pt x="782125" y="627868"/>
                </a:lnTo>
                <a:lnTo>
                  <a:pt x="795789" y="597658"/>
                </a:lnTo>
                <a:lnTo>
                  <a:pt x="807207" y="566226"/>
                </a:lnTo>
                <a:lnTo>
                  <a:pt x="816273" y="533687"/>
                </a:lnTo>
                <a:lnTo>
                  <a:pt x="822880" y="500150"/>
                </a:lnTo>
                <a:lnTo>
                  <a:pt x="826922" y="465727"/>
                </a:lnTo>
                <a:lnTo>
                  <a:pt x="828293" y="430530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3500882" y="3906266"/>
            <a:ext cx="828293" cy="860298"/>
          </a:xfrm>
          <a:custGeom>
            <a:avLst/>
            <a:gdLst/>
            <a:ahLst/>
            <a:cxnLst/>
            <a:rect l="l" t="t" r="r" b="b"/>
            <a:pathLst>
              <a:path w="828293" h="860298">
                <a:moveTo>
                  <a:pt x="828293" y="430530"/>
                </a:moveTo>
                <a:lnTo>
                  <a:pt x="826922" y="395224"/>
                </a:lnTo>
                <a:lnTo>
                  <a:pt x="822880" y="360703"/>
                </a:lnTo>
                <a:lnTo>
                  <a:pt x="816273" y="327078"/>
                </a:lnTo>
                <a:lnTo>
                  <a:pt x="807207" y="294461"/>
                </a:lnTo>
                <a:lnTo>
                  <a:pt x="795789" y="262961"/>
                </a:lnTo>
                <a:lnTo>
                  <a:pt x="782125" y="232690"/>
                </a:lnTo>
                <a:lnTo>
                  <a:pt x="766322" y="203758"/>
                </a:lnTo>
                <a:lnTo>
                  <a:pt x="748485" y="176278"/>
                </a:lnTo>
                <a:lnTo>
                  <a:pt x="728720" y="150358"/>
                </a:lnTo>
                <a:lnTo>
                  <a:pt x="707135" y="126110"/>
                </a:lnTo>
                <a:lnTo>
                  <a:pt x="683836" y="103646"/>
                </a:lnTo>
                <a:lnTo>
                  <a:pt x="658928" y="83076"/>
                </a:lnTo>
                <a:lnTo>
                  <a:pt x="632519" y="64510"/>
                </a:lnTo>
                <a:lnTo>
                  <a:pt x="604714" y="48060"/>
                </a:lnTo>
                <a:lnTo>
                  <a:pt x="575619" y="33837"/>
                </a:lnTo>
                <a:lnTo>
                  <a:pt x="545342" y="21951"/>
                </a:lnTo>
                <a:lnTo>
                  <a:pt x="513987" y="12514"/>
                </a:lnTo>
                <a:lnTo>
                  <a:pt x="481663" y="5635"/>
                </a:lnTo>
                <a:lnTo>
                  <a:pt x="448474" y="1427"/>
                </a:lnTo>
                <a:lnTo>
                  <a:pt x="414527" y="0"/>
                </a:lnTo>
                <a:lnTo>
                  <a:pt x="380472" y="1427"/>
                </a:lnTo>
                <a:lnTo>
                  <a:pt x="347186" y="5635"/>
                </a:lnTo>
                <a:lnTo>
                  <a:pt x="314774" y="12514"/>
                </a:lnTo>
                <a:lnTo>
                  <a:pt x="283342" y="21951"/>
                </a:lnTo>
                <a:lnTo>
                  <a:pt x="252995" y="33837"/>
                </a:lnTo>
                <a:lnTo>
                  <a:pt x="223841" y="48060"/>
                </a:lnTo>
                <a:lnTo>
                  <a:pt x="195984" y="64510"/>
                </a:lnTo>
                <a:lnTo>
                  <a:pt x="169529" y="83076"/>
                </a:lnTo>
                <a:lnTo>
                  <a:pt x="144584" y="103646"/>
                </a:lnTo>
                <a:lnTo>
                  <a:pt x="121253" y="126110"/>
                </a:lnTo>
                <a:lnTo>
                  <a:pt x="99642" y="150358"/>
                </a:lnTo>
                <a:lnTo>
                  <a:pt x="79857" y="176278"/>
                </a:lnTo>
                <a:lnTo>
                  <a:pt x="62004" y="203758"/>
                </a:lnTo>
                <a:lnTo>
                  <a:pt x="46188" y="232690"/>
                </a:lnTo>
                <a:lnTo>
                  <a:pt x="32515" y="262961"/>
                </a:lnTo>
                <a:lnTo>
                  <a:pt x="21092" y="294461"/>
                </a:lnTo>
                <a:lnTo>
                  <a:pt x="12022" y="327078"/>
                </a:lnTo>
                <a:lnTo>
                  <a:pt x="5414" y="360703"/>
                </a:lnTo>
                <a:lnTo>
                  <a:pt x="1371" y="395224"/>
                </a:lnTo>
                <a:lnTo>
                  <a:pt x="0" y="430530"/>
                </a:lnTo>
                <a:lnTo>
                  <a:pt x="1371" y="465727"/>
                </a:lnTo>
                <a:lnTo>
                  <a:pt x="5414" y="500150"/>
                </a:lnTo>
                <a:lnTo>
                  <a:pt x="12022" y="533687"/>
                </a:lnTo>
                <a:lnTo>
                  <a:pt x="21092" y="566226"/>
                </a:lnTo>
                <a:lnTo>
                  <a:pt x="32515" y="597658"/>
                </a:lnTo>
                <a:lnTo>
                  <a:pt x="46188" y="627868"/>
                </a:lnTo>
                <a:lnTo>
                  <a:pt x="62004" y="656748"/>
                </a:lnTo>
                <a:lnTo>
                  <a:pt x="79857" y="684184"/>
                </a:lnTo>
                <a:lnTo>
                  <a:pt x="99642" y="710066"/>
                </a:lnTo>
                <a:lnTo>
                  <a:pt x="121253" y="734282"/>
                </a:lnTo>
                <a:lnTo>
                  <a:pt x="144584" y="756720"/>
                </a:lnTo>
                <a:lnTo>
                  <a:pt x="169529" y="777270"/>
                </a:lnTo>
                <a:lnTo>
                  <a:pt x="195984" y="795819"/>
                </a:lnTo>
                <a:lnTo>
                  <a:pt x="223841" y="812257"/>
                </a:lnTo>
                <a:lnTo>
                  <a:pt x="252995" y="826472"/>
                </a:lnTo>
                <a:lnTo>
                  <a:pt x="283342" y="838352"/>
                </a:lnTo>
                <a:lnTo>
                  <a:pt x="314774" y="847786"/>
                </a:lnTo>
                <a:lnTo>
                  <a:pt x="347186" y="854663"/>
                </a:lnTo>
                <a:lnTo>
                  <a:pt x="380472" y="858870"/>
                </a:lnTo>
                <a:lnTo>
                  <a:pt x="414527" y="860298"/>
                </a:lnTo>
                <a:lnTo>
                  <a:pt x="448474" y="858870"/>
                </a:lnTo>
                <a:lnTo>
                  <a:pt x="481663" y="854663"/>
                </a:lnTo>
                <a:lnTo>
                  <a:pt x="513987" y="847786"/>
                </a:lnTo>
                <a:lnTo>
                  <a:pt x="545342" y="838352"/>
                </a:lnTo>
                <a:lnTo>
                  <a:pt x="575619" y="826472"/>
                </a:lnTo>
                <a:lnTo>
                  <a:pt x="604714" y="812257"/>
                </a:lnTo>
                <a:lnTo>
                  <a:pt x="632519" y="795819"/>
                </a:lnTo>
                <a:lnTo>
                  <a:pt x="658928" y="777270"/>
                </a:lnTo>
                <a:lnTo>
                  <a:pt x="683836" y="756720"/>
                </a:lnTo>
                <a:lnTo>
                  <a:pt x="707135" y="734282"/>
                </a:lnTo>
                <a:lnTo>
                  <a:pt x="728720" y="710066"/>
                </a:lnTo>
                <a:lnTo>
                  <a:pt x="748485" y="684184"/>
                </a:lnTo>
                <a:lnTo>
                  <a:pt x="766322" y="656748"/>
                </a:lnTo>
                <a:lnTo>
                  <a:pt x="782125" y="627868"/>
                </a:lnTo>
                <a:lnTo>
                  <a:pt x="795789" y="597658"/>
                </a:lnTo>
                <a:lnTo>
                  <a:pt x="807207" y="566226"/>
                </a:lnTo>
                <a:lnTo>
                  <a:pt x="816273" y="533687"/>
                </a:lnTo>
                <a:lnTo>
                  <a:pt x="822880" y="500150"/>
                </a:lnTo>
                <a:lnTo>
                  <a:pt x="826922" y="465727"/>
                </a:lnTo>
                <a:lnTo>
                  <a:pt x="828293" y="430530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4211828" y="4889246"/>
            <a:ext cx="826008" cy="861821"/>
          </a:xfrm>
          <a:custGeom>
            <a:avLst/>
            <a:gdLst/>
            <a:ahLst/>
            <a:cxnLst/>
            <a:rect l="l" t="t" r="r" b="b"/>
            <a:pathLst>
              <a:path w="826008" h="861821">
                <a:moveTo>
                  <a:pt x="826008" y="431291"/>
                </a:moveTo>
                <a:lnTo>
                  <a:pt x="824642" y="395877"/>
                </a:lnTo>
                <a:lnTo>
                  <a:pt x="820616" y="361258"/>
                </a:lnTo>
                <a:lnTo>
                  <a:pt x="814033" y="327546"/>
                </a:lnTo>
                <a:lnTo>
                  <a:pt x="805001" y="294851"/>
                </a:lnTo>
                <a:lnTo>
                  <a:pt x="793623" y="263282"/>
                </a:lnTo>
                <a:lnTo>
                  <a:pt x="780004" y="232951"/>
                </a:lnTo>
                <a:lnTo>
                  <a:pt x="764250" y="203968"/>
                </a:lnTo>
                <a:lnTo>
                  <a:pt x="746467" y="176442"/>
                </a:lnTo>
                <a:lnTo>
                  <a:pt x="726759" y="150485"/>
                </a:lnTo>
                <a:lnTo>
                  <a:pt x="705230" y="126206"/>
                </a:lnTo>
                <a:lnTo>
                  <a:pt x="681988" y="103716"/>
                </a:lnTo>
                <a:lnTo>
                  <a:pt x="657136" y="83125"/>
                </a:lnTo>
                <a:lnTo>
                  <a:pt x="630780" y="64543"/>
                </a:lnTo>
                <a:lnTo>
                  <a:pt x="603025" y="48081"/>
                </a:lnTo>
                <a:lnTo>
                  <a:pt x="573976" y="33849"/>
                </a:lnTo>
                <a:lnTo>
                  <a:pt x="543738" y="21957"/>
                </a:lnTo>
                <a:lnTo>
                  <a:pt x="512417" y="12516"/>
                </a:lnTo>
                <a:lnTo>
                  <a:pt x="480117" y="5636"/>
                </a:lnTo>
                <a:lnTo>
                  <a:pt x="446945" y="1427"/>
                </a:lnTo>
                <a:lnTo>
                  <a:pt x="413004" y="0"/>
                </a:lnTo>
                <a:lnTo>
                  <a:pt x="379166" y="1427"/>
                </a:lnTo>
                <a:lnTo>
                  <a:pt x="346075" y="5636"/>
                </a:lnTo>
                <a:lnTo>
                  <a:pt x="313838" y="12516"/>
                </a:lnTo>
                <a:lnTo>
                  <a:pt x="282561" y="21957"/>
                </a:lnTo>
                <a:lnTo>
                  <a:pt x="252352" y="33849"/>
                </a:lnTo>
                <a:lnTo>
                  <a:pt x="223318" y="48081"/>
                </a:lnTo>
                <a:lnTo>
                  <a:pt x="195565" y="64543"/>
                </a:lnTo>
                <a:lnTo>
                  <a:pt x="169200" y="83125"/>
                </a:lnTo>
                <a:lnTo>
                  <a:pt x="144330" y="103716"/>
                </a:lnTo>
                <a:lnTo>
                  <a:pt x="121062" y="126206"/>
                </a:lnTo>
                <a:lnTo>
                  <a:pt x="99503" y="150485"/>
                </a:lnTo>
                <a:lnTo>
                  <a:pt x="79760" y="176442"/>
                </a:lnTo>
                <a:lnTo>
                  <a:pt x="61939" y="203968"/>
                </a:lnTo>
                <a:lnTo>
                  <a:pt x="46147" y="232951"/>
                </a:lnTo>
                <a:lnTo>
                  <a:pt x="32492" y="263282"/>
                </a:lnTo>
                <a:lnTo>
                  <a:pt x="21079" y="294851"/>
                </a:lnTo>
                <a:lnTo>
                  <a:pt x="12017" y="327546"/>
                </a:lnTo>
                <a:lnTo>
                  <a:pt x="5412" y="361258"/>
                </a:lnTo>
                <a:lnTo>
                  <a:pt x="1370" y="395877"/>
                </a:lnTo>
                <a:lnTo>
                  <a:pt x="0" y="431291"/>
                </a:lnTo>
                <a:lnTo>
                  <a:pt x="1365" y="466597"/>
                </a:lnTo>
                <a:lnTo>
                  <a:pt x="5391" y="501118"/>
                </a:lnTo>
                <a:lnTo>
                  <a:pt x="11974" y="534743"/>
                </a:lnTo>
                <a:lnTo>
                  <a:pt x="21006" y="567360"/>
                </a:lnTo>
                <a:lnTo>
                  <a:pt x="32385" y="598860"/>
                </a:lnTo>
                <a:lnTo>
                  <a:pt x="46003" y="629131"/>
                </a:lnTo>
                <a:lnTo>
                  <a:pt x="61757" y="658063"/>
                </a:lnTo>
                <a:lnTo>
                  <a:pt x="79540" y="685543"/>
                </a:lnTo>
                <a:lnTo>
                  <a:pt x="99248" y="711463"/>
                </a:lnTo>
                <a:lnTo>
                  <a:pt x="120777" y="735710"/>
                </a:lnTo>
                <a:lnTo>
                  <a:pt x="144019" y="758175"/>
                </a:lnTo>
                <a:lnTo>
                  <a:pt x="168871" y="778745"/>
                </a:lnTo>
                <a:lnTo>
                  <a:pt x="195227" y="797311"/>
                </a:lnTo>
                <a:lnTo>
                  <a:pt x="222982" y="813761"/>
                </a:lnTo>
                <a:lnTo>
                  <a:pt x="252031" y="827984"/>
                </a:lnTo>
                <a:lnTo>
                  <a:pt x="282269" y="839870"/>
                </a:lnTo>
                <a:lnTo>
                  <a:pt x="313590" y="849307"/>
                </a:lnTo>
                <a:lnTo>
                  <a:pt x="345890" y="856186"/>
                </a:lnTo>
                <a:lnTo>
                  <a:pt x="379062" y="860394"/>
                </a:lnTo>
                <a:lnTo>
                  <a:pt x="413004" y="861821"/>
                </a:lnTo>
                <a:lnTo>
                  <a:pt x="446945" y="860394"/>
                </a:lnTo>
                <a:lnTo>
                  <a:pt x="480117" y="856186"/>
                </a:lnTo>
                <a:lnTo>
                  <a:pt x="512417" y="849307"/>
                </a:lnTo>
                <a:lnTo>
                  <a:pt x="543738" y="839870"/>
                </a:lnTo>
                <a:lnTo>
                  <a:pt x="573976" y="827984"/>
                </a:lnTo>
                <a:lnTo>
                  <a:pt x="603025" y="813761"/>
                </a:lnTo>
                <a:lnTo>
                  <a:pt x="630780" y="797311"/>
                </a:lnTo>
                <a:lnTo>
                  <a:pt x="657136" y="778745"/>
                </a:lnTo>
                <a:lnTo>
                  <a:pt x="681988" y="758175"/>
                </a:lnTo>
                <a:lnTo>
                  <a:pt x="705230" y="735710"/>
                </a:lnTo>
                <a:lnTo>
                  <a:pt x="726759" y="711463"/>
                </a:lnTo>
                <a:lnTo>
                  <a:pt x="746467" y="685543"/>
                </a:lnTo>
                <a:lnTo>
                  <a:pt x="764250" y="658063"/>
                </a:lnTo>
                <a:lnTo>
                  <a:pt x="780004" y="629131"/>
                </a:lnTo>
                <a:lnTo>
                  <a:pt x="793623" y="598860"/>
                </a:lnTo>
                <a:lnTo>
                  <a:pt x="805001" y="567360"/>
                </a:lnTo>
                <a:lnTo>
                  <a:pt x="814033" y="534743"/>
                </a:lnTo>
                <a:lnTo>
                  <a:pt x="820616" y="501118"/>
                </a:lnTo>
                <a:lnTo>
                  <a:pt x="824642" y="466597"/>
                </a:lnTo>
                <a:lnTo>
                  <a:pt x="826008" y="431291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4211828" y="4889246"/>
            <a:ext cx="826008" cy="861821"/>
          </a:xfrm>
          <a:custGeom>
            <a:avLst/>
            <a:gdLst/>
            <a:ahLst/>
            <a:cxnLst/>
            <a:rect l="l" t="t" r="r" b="b"/>
            <a:pathLst>
              <a:path w="826008" h="861821">
                <a:moveTo>
                  <a:pt x="826008" y="431291"/>
                </a:moveTo>
                <a:lnTo>
                  <a:pt x="824642" y="395877"/>
                </a:lnTo>
                <a:lnTo>
                  <a:pt x="820616" y="361258"/>
                </a:lnTo>
                <a:lnTo>
                  <a:pt x="814033" y="327546"/>
                </a:lnTo>
                <a:lnTo>
                  <a:pt x="805001" y="294851"/>
                </a:lnTo>
                <a:lnTo>
                  <a:pt x="793623" y="263282"/>
                </a:lnTo>
                <a:lnTo>
                  <a:pt x="780004" y="232951"/>
                </a:lnTo>
                <a:lnTo>
                  <a:pt x="764250" y="203968"/>
                </a:lnTo>
                <a:lnTo>
                  <a:pt x="746467" y="176442"/>
                </a:lnTo>
                <a:lnTo>
                  <a:pt x="726759" y="150485"/>
                </a:lnTo>
                <a:lnTo>
                  <a:pt x="705230" y="126206"/>
                </a:lnTo>
                <a:lnTo>
                  <a:pt x="681988" y="103716"/>
                </a:lnTo>
                <a:lnTo>
                  <a:pt x="657136" y="83125"/>
                </a:lnTo>
                <a:lnTo>
                  <a:pt x="630780" y="64543"/>
                </a:lnTo>
                <a:lnTo>
                  <a:pt x="603025" y="48081"/>
                </a:lnTo>
                <a:lnTo>
                  <a:pt x="573976" y="33849"/>
                </a:lnTo>
                <a:lnTo>
                  <a:pt x="543738" y="21957"/>
                </a:lnTo>
                <a:lnTo>
                  <a:pt x="512417" y="12516"/>
                </a:lnTo>
                <a:lnTo>
                  <a:pt x="480117" y="5636"/>
                </a:lnTo>
                <a:lnTo>
                  <a:pt x="446945" y="1427"/>
                </a:lnTo>
                <a:lnTo>
                  <a:pt x="413004" y="0"/>
                </a:lnTo>
                <a:lnTo>
                  <a:pt x="379166" y="1427"/>
                </a:lnTo>
                <a:lnTo>
                  <a:pt x="346075" y="5636"/>
                </a:lnTo>
                <a:lnTo>
                  <a:pt x="313838" y="12516"/>
                </a:lnTo>
                <a:lnTo>
                  <a:pt x="282561" y="21957"/>
                </a:lnTo>
                <a:lnTo>
                  <a:pt x="252352" y="33849"/>
                </a:lnTo>
                <a:lnTo>
                  <a:pt x="223318" y="48081"/>
                </a:lnTo>
                <a:lnTo>
                  <a:pt x="195565" y="64543"/>
                </a:lnTo>
                <a:lnTo>
                  <a:pt x="169200" y="83125"/>
                </a:lnTo>
                <a:lnTo>
                  <a:pt x="144330" y="103716"/>
                </a:lnTo>
                <a:lnTo>
                  <a:pt x="121062" y="126206"/>
                </a:lnTo>
                <a:lnTo>
                  <a:pt x="99503" y="150485"/>
                </a:lnTo>
                <a:lnTo>
                  <a:pt x="79760" y="176442"/>
                </a:lnTo>
                <a:lnTo>
                  <a:pt x="61939" y="203968"/>
                </a:lnTo>
                <a:lnTo>
                  <a:pt x="46147" y="232951"/>
                </a:lnTo>
                <a:lnTo>
                  <a:pt x="32492" y="263282"/>
                </a:lnTo>
                <a:lnTo>
                  <a:pt x="21079" y="294851"/>
                </a:lnTo>
                <a:lnTo>
                  <a:pt x="12017" y="327546"/>
                </a:lnTo>
                <a:lnTo>
                  <a:pt x="5412" y="361258"/>
                </a:lnTo>
                <a:lnTo>
                  <a:pt x="1370" y="395877"/>
                </a:lnTo>
                <a:lnTo>
                  <a:pt x="0" y="431291"/>
                </a:lnTo>
                <a:lnTo>
                  <a:pt x="1365" y="466597"/>
                </a:lnTo>
                <a:lnTo>
                  <a:pt x="5391" y="501118"/>
                </a:lnTo>
                <a:lnTo>
                  <a:pt x="11974" y="534743"/>
                </a:lnTo>
                <a:lnTo>
                  <a:pt x="21006" y="567360"/>
                </a:lnTo>
                <a:lnTo>
                  <a:pt x="32385" y="598860"/>
                </a:lnTo>
                <a:lnTo>
                  <a:pt x="46003" y="629131"/>
                </a:lnTo>
                <a:lnTo>
                  <a:pt x="61757" y="658063"/>
                </a:lnTo>
                <a:lnTo>
                  <a:pt x="79540" y="685543"/>
                </a:lnTo>
                <a:lnTo>
                  <a:pt x="99248" y="711463"/>
                </a:lnTo>
                <a:lnTo>
                  <a:pt x="120777" y="735710"/>
                </a:lnTo>
                <a:lnTo>
                  <a:pt x="144019" y="758175"/>
                </a:lnTo>
                <a:lnTo>
                  <a:pt x="168871" y="778745"/>
                </a:lnTo>
                <a:lnTo>
                  <a:pt x="195227" y="797311"/>
                </a:lnTo>
                <a:lnTo>
                  <a:pt x="222982" y="813761"/>
                </a:lnTo>
                <a:lnTo>
                  <a:pt x="252031" y="827984"/>
                </a:lnTo>
                <a:lnTo>
                  <a:pt x="282269" y="839870"/>
                </a:lnTo>
                <a:lnTo>
                  <a:pt x="313590" y="849307"/>
                </a:lnTo>
                <a:lnTo>
                  <a:pt x="345890" y="856186"/>
                </a:lnTo>
                <a:lnTo>
                  <a:pt x="379062" y="860394"/>
                </a:lnTo>
                <a:lnTo>
                  <a:pt x="413004" y="861821"/>
                </a:lnTo>
                <a:lnTo>
                  <a:pt x="446945" y="860394"/>
                </a:lnTo>
                <a:lnTo>
                  <a:pt x="480117" y="856186"/>
                </a:lnTo>
                <a:lnTo>
                  <a:pt x="512417" y="849307"/>
                </a:lnTo>
                <a:lnTo>
                  <a:pt x="543738" y="839870"/>
                </a:lnTo>
                <a:lnTo>
                  <a:pt x="573976" y="827984"/>
                </a:lnTo>
                <a:lnTo>
                  <a:pt x="603025" y="813761"/>
                </a:lnTo>
                <a:lnTo>
                  <a:pt x="630780" y="797311"/>
                </a:lnTo>
                <a:lnTo>
                  <a:pt x="657136" y="778745"/>
                </a:lnTo>
                <a:lnTo>
                  <a:pt x="681988" y="758175"/>
                </a:lnTo>
                <a:lnTo>
                  <a:pt x="705230" y="735710"/>
                </a:lnTo>
                <a:lnTo>
                  <a:pt x="726759" y="711463"/>
                </a:lnTo>
                <a:lnTo>
                  <a:pt x="746467" y="685543"/>
                </a:lnTo>
                <a:lnTo>
                  <a:pt x="764250" y="658063"/>
                </a:lnTo>
                <a:lnTo>
                  <a:pt x="780004" y="629131"/>
                </a:lnTo>
                <a:lnTo>
                  <a:pt x="793623" y="598860"/>
                </a:lnTo>
                <a:lnTo>
                  <a:pt x="805001" y="567360"/>
                </a:lnTo>
                <a:lnTo>
                  <a:pt x="814033" y="534743"/>
                </a:lnTo>
                <a:lnTo>
                  <a:pt x="820616" y="501118"/>
                </a:lnTo>
                <a:lnTo>
                  <a:pt x="824642" y="466597"/>
                </a:lnTo>
                <a:lnTo>
                  <a:pt x="826008" y="431291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5216906" y="3967225"/>
            <a:ext cx="649986" cy="676656"/>
          </a:xfrm>
          <a:custGeom>
            <a:avLst/>
            <a:gdLst/>
            <a:ahLst/>
            <a:cxnLst/>
            <a:rect l="l" t="t" r="r" b="b"/>
            <a:pathLst>
              <a:path w="649986" h="676656">
                <a:moveTo>
                  <a:pt x="649986" y="338327"/>
                </a:moveTo>
                <a:lnTo>
                  <a:pt x="648908" y="310601"/>
                </a:lnTo>
                <a:lnTo>
                  <a:pt x="645731" y="283489"/>
                </a:lnTo>
                <a:lnTo>
                  <a:pt x="640539" y="257076"/>
                </a:lnTo>
                <a:lnTo>
                  <a:pt x="633417" y="231452"/>
                </a:lnTo>
                <a:lnTo>
                  <a:pt x="624447" y="206704"/>
                </a:lnTo>
                <a:lnTo>
                  <a:pt x="613714" y="182918"/>
                </a:lnTo>
                <a:lnTo>
                  <a:pt x="601301" y="160183"/>
                </a:lnTo>
                <a:lnTo>
                  <a:pt x="587294" y="138586"/>
                </a:lnTo>
                <a:lnTo>
                  <a:pt x="571776" y="118214"/>
                </a:lnTo>
                <a:lnTo>
                  <a:pt x="554831" y="99155"/>
                </a:lnTo>
                <a:lnTo>
                  <a:pt x="536542" y="81496"/>
                </a:lnTo>
                <a:lnTo>
                  <a:pt x="516995" y="65324"/>
                </a:lnTo>
                <a:lnTo>
                  <a:pt x="496273" y="50728"/>
                </a:lnTo>
                <a:lnTo>
                  <a:pt x="474460" y="37794"/>
                </a:lnTo>
                <a:lnTo>
                  <a:pt x="451639" y="26610"/>
                </a:lnTo>
                <a:lnTo>
                  <a:pt x="427896" y="17263"/>
                </a:lnTo>
                <a:lnTo>
                  <a:pt x="403314" y="9842"/>
                </a:lnTo>
                <a:lnTo>
                  <a:pt x="377977" y="4432"/>
                </a:lnTo>
                <a:lnTo>
                  <a:pt x="351969" y="1122"/>
                </a:lnTo>
                <a:lnTo>
                  <a:pt x="325374" y="0"/>
                </a:lnTo>
                <a:lnTo>
                  <a:pt x="298670" y="1122"/>
                </a:lnTo>
                <a:lnTo>
                  <a:pt x="272564" y="4432"/>
                </a:lnTo>
                <a:lnTo>
                  <a:pt x="247139" y="9842"/>
                </a:lnTo>
                <a:lnTo>
                  <a:pt x="222479" y="17263"/>
                </a:lnTo>
                <a:lnTo>
                  <a:pt x="198667" y="26610"/>
                </a:lnTo>
                <a:lnTo>
                  <a:pt x="175787" y="37794"/>
                </a:lnTo>
                <a:lnTo>
                  <a:pt x="153921" y="50728"/>
                </a:lnTo>
                <a:lnTo>
                  <a:pt x="133154" y="65324"/>
                </a:lnTo>
                <a:lnTo>
                  <a:pt x="113569" y="81496"/>
                </a:lnTo>
                <a:lnTo>
                  <a:pt x="95249" y="99155"/>
                </a:lnTo>
                <a:lnTo>
                  <a:pt x="78278" y="118214"/>
                </a:lnTo>
                <a:lnTo>
                  <a:pt x="62740" y="138586"/>
                </a:lnTo>
                <a:lnTo>
                  <a:pt x="48716" y="160183"/>
                </a:lnTo>
                <a:lnTo>
                  <a:pt x="36292" y="182918"/>
                </a:lnTo>
                <a:lnTo>
                  <a:pt x="25550" y="206704"/>
                </a:lnTo>
                <a:lnTo>
                  <a:pt x="16575" y="231452"/>
                </a:lnTo>
                <a:lnTo>
                  <a:pt x="9448" y="257076"/>
                </a:lnTo>
                <a:lnTo>
                  <a:pt x="4255" y="283489"/>
                </a:lnTo>
                <a:lnTo>
                  <a:pt x="1077" y="310601"/>
                </a:lnTo>
                <a:lnTo>
                  <a:pt x="0" y="338328"/>
                </a:lnTo>
                <a:lnTo>
                  <a:pt x="1077" y="366054"/>
                </a:lnTo>
                <a:lnTo>
                  <a:pt x="4255" y="393166"/>
                </a:lnTo>
                <a:lnTo>
                  <a:pt x="9448" y="419579"/>
                </a:lnTo>
                <a:lnTo>
                  <a:pt x="16575" y="445203"/>
                </a:lnTo>
                <a:lnTo>
                  <a:pt x="25550" y="469951"/>
                </a:lnTo>
                <a:lnTo>
                  <a:pt x="36292" y="493737"/>
                </a:lnTo>
                <a:lnTo>
                  <a:pt x="48716" y="516472"/>
                </a:lnTo>
                <a:lnTo>
                  <a:pt x="62740" y="538069"/>
                </a:lnTo>
                <a:lnTo>
                  <a:pt x="78278" y="558441"/>
                </a:lnTo>
                <a:lnTo>
                  <a:pt x="95249" y="577500"/>
                </a:lnTo>
                <a:lnTo>
                  <a:pt x="113569" y="595159"/>
                </a:lnTo>
                <a:lnTo>
                  <a:pt x="133154" y="611331"/>
                </a:lnTo>
                <a:lnTo>
                  <a:pt x="153921" y="625927"/>
                </a:lnTo>
                <a:lnTo>
                  <a:pt x="175787" y="638861"/>
                </a:lnTo>
                <a:lnTo>
                  <a:pt x="198667" y="650045"/>
                </a:lnTo>
                <a:lnTo>
                  <a:pt x="222479" y="659392"/>
                </a:lnTo>
                <a:lnTo>
                  <a:pt x="247139" y="666813"/>
                </a:lnTo>
                <a:lnTo>
                  <a:pt x="272564" y="672223"/>
                </a:lnTo>
                <a:lnTo>
                  <a:pt x="298670" y="675533"/>
                </a:lnTo>
                <a:lnTo>
                  <a:pt x="325374" y="676656"/>
                </a:lnTo>
                <a:lnTo>
                  <a:pt x="351969" y="675533"/>
                </a:lnTo>
                <a:lnTo>
                  <a:pt x="377977" y="672223"/>
                </a:lnTo>
                <a:lnTo>
                  <a:pt x="403314" y="666813"/>
                </a:lnTo>
                <a:lnTo>
                  <a:pt x="427896" y="659392"/>
                </a:lnTo>
                <a:lnTo>
                  <a:pt x="451639" y="650045"/>
                </a:lnTo>
                <a:lnTo>
                  <a:pt x="474460" y="638861"/>
                </a:lnTo>
                <a:lnTo>
                  <a:pt x="496273" y="625927"/>
                </a:lnTo>
                <a:lnTo>
                  <a:pt x="516995" y="611331"/>
                </a:lnTo>
                <a:lnTo>
                  <a:pt x="536542" y="595159"/>
                </a:lnTo>
                <a:lnTo>
                  <a:pt x="554831" y="577500"/>
                </a:lnTo>
                <a:lnTo>
                  <a:pt x="571776" y="558441"/>
                </a:lnTo>
                <a:lnTo>
                  <a:pt x="587294" y="538069"/>
                </a:lnTo>
                <a:lnTo>
                  <a:pt x="601301" y="516472"/>
                </a:lnTo>
                <a:lnTo>
                  <a:pt x="613714" y="493737"/>
                </a:lnTo>
                <a:lnTo>
                  <a:pt x="624447" y="469951"/>
                </a:lnTo>
                <a:lnTo>
                  <a:pt x="633417" y="445203"/>
                </a:lnTo>
                <a:lnTo>
                  <a:pt x="640539" y="419579"/>
                </a:lnTo>
                <a:lnTo>
                  <a:pt x="645731" y="393166"/>
                </a:lnTo>
                <a:lnTo>
                  <a:pt x="648908" y="366054"/>
                </a:lnTo>
                <a:lnTo>
                  <a:pt x="649986" y="338327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216906" y="3967225"/>
            <a:ext cx="649986" cy="676656"/>
          </a:xfrm>
          <a:custGeom>
            <a:avLst/>
            <a:gdLst/>
            <a:ahLst/>
            <a:cxnLst/>
            <a:rect l="l" t="t" r="r" b="b"/>
            <a:pathLst>
              <a:path w="649986" h="676656">
                <a:moveTo>
                  <a:pt x="649986" y="338327"/>
                </a:moveTo>
                <a:lnTo>
                  <a:pt x="648908" y="310601"/>
                </a:lnTo>
                <a:lnTo>
                  <a:pt x="645731" y="283489"/>
                </a:lnTo>
                <a:lnTo>
                  <a:pt x="640539" y="257076"/>
                </a:lnTo>
                <a:lnTo>
                  <a:pt x="633417" y="231452"/>
                </a:lnTo>
                <a:lnTo>
                  <a:pt x="624447" y="206704"/>
                </a:lnTo>
                <a:lnTo>
                  <a:pt x="613714" y="182918"/>
                </a:lnTo>
                <a:lnTo>
                  <a:pt x="601301" y="160183"/>
                </a:lnTo>
                <a:lnTo>
                  <a:pt x="587294" y="138586"/>
                </a:lnTo>
                <a:lnTo>
                  <a:pt x="571776" y="118214"/>
                </a:lnTo>
                <a:lnTo>
                  <a:pt x="554831" y="99155"/>
                </a:lnTo>
                <a:lnTo>
                  <a:pt x="536542" y="81496"/>
                </a:lnTo>
                <a:lnTo>
                  <a:pt x="516995" y="65324"/>
                </a:lnTo>
                <a:lnTo>
                  <a:pt x="496273" y="50728"/>
                </a:lnTo>
                <a:lnTo>
                  <a:pt x="474460" y="37794"/>
                </a:lnTo>
                <a:lnTo>
                  <a:pt x="451639" y="26610"/>
                </a:lnTo>
                <a:lnTo>
                  <a:pt x="427896" y="17263"/>
                </a:lnTo>
                <a:lnTo>
                  <a:pt x="403314" y="9842"/>
                </a:lnTo>
                <a:lnTo>
                  <a:pt x="377977" y="4432"/>
                </a:lnTo>
                <a:lnTo>
                  <a:pt x="351969" y="1122"/>
                </a:lnTo>
                <a:lnTo>
                  <a:pt x="325374" y="0"/>
                </a:lnTo>
                <a:lnTo>
                  <a:pt x="298670" y="1122"/>
                </a:lnTo>
                <a:lnTo>
                  <a:pt x="272564" y="4432"/>
                </a:lnTo>
                <a:lnTo>
                  <a:pt x="247139" y="9842"/>
                </a:lnTo>
                <a:lnTo>
                  <a:pt x="222479" y="17263"/>
                </a:lnTo>
                <a:lnTo>
                  <a:pt x="198667" y="26610"/>
                </a:lnTo>
                <a:lnTo>
                  <a:pt x="175787" y="37794"/>
                </a:lnTo>
                <a:lnTo>
                  <a:pt x="153921" y="50728"/>
                </a:lnTo>
                <a:lnTo>
                  <a:pt x="133154" y="65324"/>
                </a:lnTo>
                <a:lnTo>
                  <a:pt x="113569" y="81496"/>
                </a:lnTo>
                <a:lnTo>
                  <a:pt x="95249" y="99155"/>
                </a:lnTo>
                <a:lnTo>
                  <a:pt x="78278" y="118214"/>
                </a:lnTo>
                <a:lnTo>
                  <a:pt x="62740" y="138586"/>
                </a:lnTo>
                <a:lnTo>
                  <a:pt x="48716" y="160183"/>
                </a:lnTo>
                <a:lnTo>
                  <a:pt x="36292" y="182918"/>
                </a:lnTo>
                <a:lnTo>
                  <a:pt x="25550" y="206704"/>
                </a:lnTo>
                <a:lnTo>
                  <a:pt x="16575" y="231452"/>
                </a:lnTo>
                <a:lnTo>
                  <a:pt x="9448" y="257076"/>
                </a:lnTo>
                <a:lnTo>
                  <a:pt x="4255" y="283489"/>
                </a:lnTo>
                <a:lnTo>
                  <a:pt x="1077" y="310601"/>
                </a:lnTo>
                <a:lnTo>
                  <a:pt x="0" y="338328"/>
                </a:lnTo>
                <a:lnTo>
                  <a:pt x="1077" y="366054"/>
                </a:lnTo>
                <a:lnTo>
                  <a:pt x="4255" y="393166"/>
                </a:lnTo>
                <a:lnTo>
                  <a:pt x="9448" y="419579"/>
                </a:lnTo>
                <a:lnTo>
                  <a:pt x="16575" y="445203"/>
                </a:lnTo>
                <a:lnTo>
                  <a:pt x="25550" y="469951"/>
                </a:lnTo>
                <a:lnTo>
                  <a:pt x="36292" y="493737"/>
                </a:lnTo>
                <a:lnTo>
                  <a:pt x="48716" y="516472"/>
                </a:lnTo>
                <a:lnTo>
                  <a:pt x="62740" y="538069"/>
                </a:lnTo>
                <a:lnTo>
                  <a:pt x="78278" y="558441"/>
                </a:lnTo>
                <a:lnTo>
                  <a:pt x="95249" y="577500"/>
                </a:lnTo>
                <a:lnTo>
                  <a:pt x="113569" y="595159"/>
                </a:lnTo>
                <a:lnTo>
                  <a:pt x="133154" y="611331"/>
                </a:lnTo>
                <a:lnTo>
                  <a:pt x="153921" y="625927"/>
                </a:lnTo>
                <a:lnTo>
                  <a:pt x="175787" y="638861"/>
                </a:lnTo>
                <a:lnTo>
                  <a:pt x="198667" y="650045"/>
                </a:lnTo>
                <a:lnTo>
                  <a:pt x="222479" y="659392"/>
                </a:lnTo>
                <a:lnTo>
                  <a:pt x="247139" y="666813"/>
                </a:lnTo>
                <a:lnTo>
                  <a:pt x="272564" y="672223"/>
                </a:lnTo>
                <a:lnTo>
                  <a:pt x="298670" y="675533"/>
                </a:lnTo>
                <a:lnTo>
                  <a:pt x="325374" y="676656"/>
                </a:lnTo>
                <a:lnTo>
                  <a:pt x="351969" y="675533"/>
                </a:lnTo>
                <a:lnTo>
                  <a:pt x="377977" y="672223"/>
                </a:lnTo>
                <a:lnTo>
                  <a:pt x="403314" y="666813"/>
                </a:lnTo>
                <a:lnTo>
                  <a:pt x="427896" y="659392"/>
                </a:lnTo>
                <a:lnTo>
                  <a:pt x="451639" y="650045"/>
                </a:lnTo>
                <a:lnTo>
                  <a:pt x="474460" y="638861"/>
                </a:lnTo>
                <a:lnTo>
                  <a:pt x="496273" y="625927"/>
                </a:lnTo>
                <a:lnTo>
                  <a:pt x="516995" y="611331"/>
                </a:lnTo>
                <a:lnTo>
                  <a:pt x="536542" y="595159"/>
                </a:lnTo>
                <a:lnTo>
                  <a:pt x="554831" y="577500"/>
                </a:lnTo>
                <a:lnTo>
                  <a:pt x="571776" y="558441"/>
                </a:lnTo>
                <a:lnTo>
                  <a:pt x="587294" y="538069"/>
                </a:lnTo>
                <a:lnTo>
                  <a:pt x="601301" y="516472"/>
                </a:lnTo>
                <a:lnTo>
                  <a:pt x="613714" y="493737"/>
                </a:lnTo>
                <a:lnTo>
                  <a:pt x="624447" y="469951"/>
                </a:lnTo>
                <a:lnTo>
                  <a:pt x="633417" y="445203"/>
                </a:lnTo>
                <a:lnTo>
                  <a:pt x="640539" y="419579"/>
                </a:lnTo>
                <a:lnTo>
                  <a:pt x="645731" y="393166"/>
                </a:lnTo>
                <a:lnTo>
                  <a:pt x="648908" y="366054"/>
                </a:lnTo>
                <a:lnTo>
                  <a:pt x="649986" y="338327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5038598" y="3720338"/>
            <a:ext cx="591312" cy="613410"/>
          </a:xfrm>
          <a:custGeom>
            <a:avLst/>
            <a:gdLst/>
            <a:ahLst/>
            <a:cxnLst/>
            <a:rect l="l" t="t" r="r" b="b"/>
            <a:pathLst>
              <a:path w="591312" h="613410">
                <a:moveTo>
                  <a:pt x="591312" y="307085"/>
                </a:moveTo>
                <a:lnTo>
                  <a:pt x="590335" y="281855"/>
                </a:lnTo>
                <a:lnTo>
                  <a:pt x="587457" y="257195"/>
                </a:lnTo>
                <a:lnTo>
                  <a:pt x="582750" y="233183"/>
                </a:lnTo>
                <a:lnTo>
                  <a:pt x="576291" y="209897"/>
                </a:lnTo>
                <a:lnTo>
                  <a:pt x="568154" y="187416"/>
                </a:lnTo>
                <a:lnTo>
                  <a:pt x="558414" y="165818"/>
                </a:lnTo>
                <a:lnTo>
                  <a:pt x="547145" y="145181"/>
                </a:lnTo>
                <a:lnTo>
                  <a:pt x="534424" y="125583"/>
                </a:lnTo>
                <a:lnTo>
                  <a:pt x="520323" y="107104"/>
                </a:lnTo>
                <a:lnTo>
                  <a:pt x="504920" y="89820"/>
                </a:lnTo>
                <a:lnTo>
                  <a:pt x="488287" y="73811"/>
                </a:lnTo>
                <a:lnTo>
                  <a:pt x="470501" y="59155"/>
                </a:lnTo>
                <a:lnTo>
                  <a:pt x="451636" y="45930"/>
                </a:lnTo>
                <a:lnTo>
                  <a:pt x="431766" y="34214"/>
                </a:lnTo>
                <a:lnTo>
                  <a:pt x="410968" y="24086"/>
                </a:lnTo>
                <a:lnTo>
                  <a:pt x="389314" y="15624"/>
                </a:lnTo>
                <a:lnTo>
                  <a:pt x="366882" y="8905"/>
                </a:lnTo>
                <a:lnTo>
                  <a:pt x="343745" y="4010"/>
                </a:lnTo>
                <a:lnTo>
                  <a:pt x="319977" y="1015"/>
                </a:lnTo>
                <a:lnTo>
                  <a:pt x="295655" y="0"/>
                </a:lnTo>
                <a:lnTo>
                  <a:pt x="271437" y="1015"/>
                </a:lnTo>
                <a:lnTo>
                  <a:pt x="247752" y="4010"/>
                </a:lnTo>
                <a:lnTo>
                  <a:pt x="224677" y="8905"/>
                </a:lnTo>
                <a:lnTo>
                  <a:pt x="202289" y="15624"/>
                </a:lnTo>
                <a:lnTo>
                  <a:pt x="180665" y="24086"/>
                </a:lnTo>
                <a:lnTo>
                  <a:pt x="159881" y="34214"/>
                </a:lnTo>
                <a:lnTo>
                  <a:pt x="140013" y="45930"/>
                </a:lnTo>
                <a:lnTo>
                  <a:pt x="121139" y="59155"/>
                </a:lnTo>
                <a:lnTo>
                  <a:pt x="103335" y="73811"/>
                </a:lnTo>
                <a:lnTo>
                  <a:pt x="86677" y="89820"/>
                </a:lnTo>
                <a:lnTo>
                  <a:pt x="71242" y="107104"/>
                </a:lnTo>
                <a:lnTo>
                  <a:pt x="57107" y="125583"/>
                </a:lnTo>
                <a:lnTo>
                  <a:pt x="44348" y="145181"/>
                </a:lnTo>
                <a:lnTo>
                  <a:pt x="33041" y="165818"/>
                </a:lnTo>
                <a:lnTo>
                  <a:pt x="23264" y="187416"/>
                </a:lnTo>
                <a:lnTo>
                  <a:pt x="15093" y="209897"/>
                </a:lnTo>
                <a:lnTo>
                  <a:pt x="8605" y="233183"/>
                </a:lnTo>
                <a:lnTo>
                  <a:pt x="3875" y="257195"/>
                </a:lnTo>
                <a:lnTo>
                  <a:pt x="981" y="281855"/>
                </a:lnTo>
                <a:lnTo>
                  <a:pt x="0" y="307086"/>
                </a:lnTo>
                <a:lnTo>
                  <a:pt x="981" y="332207"/>
                </a:lnTo>
                <a:lnTo>
                  <a:pt x="3875" y="356769"/>
                </a:lnTo>
                <a:lnTo>
                  <a:pt x="8605" y="380694"/>
                </a:lnTo>
                <a:lnTo>
                  <a:pt x="15093" y="403902"/>
                </a:lnTo>
                <a:lnTo>
                  <a:pt x="23264" y="426315"/>
                </a:lnTo>
                <a:lnTo>
                  <a:pt x="33041" y="447853"/>
                </a:lnTo>
                <a:lnTo>
                  <a:pt x="44348" y="468438"/>
                </a:lnTo>
                <a:lnTo>
                  <a:pt x="57107" y="487990"/>
                </a:lnTo>
                <a:lnTo>
                  <a:pt x="71242" y="506432"/>
                </a:lnTo>
                <a:lnTo>
                  <a:pt x="86677" y="523684"/>
                </a:lnTo>
                <a:lnTo>
                  <a:pt x="103335" y="539667"/>
                </a:lnTo>
                <a:lnTo>
                  <a:pt x="121139" y="554303"/>
                </a:lnTo>
                <a:lnTo>
                  <a:pt x="140013" y="567512"/>
                </a:lnTo>
                <a:lnTo>
                  <a:pt x="159881" y="579216"/>
                </a:lnTo>
                <a:lnTo>
                  <a:pt x="180665" y="589335"/>
                </a:lnTo>
                <a:lnTo>
                  <a:pt x="202289" y="597792"/>
                </a:lnTo>
                <a:lnTo>
                  <a:pt x="224677" y="604506"/>
                </a:lnTo>
                <a:lnTo>
                  <a:pt x="247752" y="609400"/>
                </a:lnTo>
                <a:lnTo>
                  <a:pt x="271437" y="612394"/>
                </a:lnTo>
                <a:lnTo>
                  <a:pt x="295655" y="613410"/>
                </a:lnTo>
                <a:lnTo>
                  <a:pt x="319874" y="612394"/>
                </a:lnTo>
                <a:lnTo>
                  <a:pt x="343559" y="609400"/>
                </a:lnTo>
                <a:lnTo>
                  <a:pt x="366634" y="604506"/>
                </a:lnTo>
                <a:lnTo>
                  <a:pt x="389022" y="597792"/>
                </a:lnTo>
                <a:lnTo>
                  <a:pt x="410646" y="589335"/>
                </a:lnTo>
                <a:lnTo>
                  <a:pt x="431430" y="579216"/>
                </a:lnTo>
                <a:lnTo>
                  <a:pt x="451298" y="567512"/>
                </a:lnTo>
                <a:lnTo>
                  <a:pt x="470172" y="554303"/>
                </a:lnTo>
                <a:lnTo>
                  <a:pt x="487976" y="539667"/>
                </a:lnTo>
                <a:lnTo>
                  <a:pt x="504634" y="523684"/>
                </a:lnTo>
                <a:lnTo>
                  <a:pt x="520069" y="506432"/>
                </a:lnTo>
                <a:lnTo>
                  <a:pt x="534204" y="487990"/>
                </a:lnTo>
                <a:lnTo>
                  <a:pt x="546963" y="468438"/>
                </a:lnTo>
                <a:lnTo>
                  <a:pt x="558270" y="447853"/>
                </a:lnTo>
                <a:lnTo>
                  <a:pt x="568047" y="426315"/>
                </a:lnTo>
                <a:lnTo>
                  <a:pt x="576218" y="403902"/>
                </a:lnTo>
                <a:lnTo>
                  <a:pt x="582706" y="380694"/>
                </a:lnTo>
                <a:lnTo>
                  <a:pt x="587436" y="356769"/>
                </a:lnTo>
                <a:lnTo>
                  <a:pt x="590330" y="332207"/>
                </a:lnTo>
                <a:lnTo>
                  <a:pt x="591312" y="307085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5038598" y="3720338"/>
            <a:ext cx="591312" cy="613410"/>
          </a:xfrm>
          <a:custGeom>
            <a:avLst/>
            <a:gdLst/>
            <a:ahLst/>
            <a:cxnLst/>
            <a:rect l="l" t="t" r="r" b="b"/>
            <a:pathLst>
              <a:path w="591312" h="613410">
                <a:moveTo>
                  <a:pt x="591312" y="307085"/>
                </a:moveTo>
                <a:lnTo>
                  <a:pt x="590335" y="281855"/>
                </a:lnTo>
                <a:lnTo>
                  <a:pt x="587457" y="257195"/>
                </a:lnTo>
                <a:lnTo>
                  <a:pt x="582750" y="233183"/>
                </a:lnTo>
                <a:lnTo>
                  <a:pt x="576291" y="209897"/>
                </a:lnTo>
                <a:lnTo>
                  <a:pt x="568154" y="187416"/>
                </a:lnTo>
                <a:lnTo>
                  <a:pt x="558414" y="165818"/>
                </a:lnTo>
                <a:lnTo>
                  <a:pt x="547145" y="145181"/>
                </a:lnTo>
                <a:lnTo>
                  <a:pt x="534424" y="125583"/>
                </a:lnTo>
                <a:lnTo>
                  <a:pt x="520323" y="107104"/>
                </a:lnTo>
                <a:lnTo>
                  <a:pt x="504920" y="89820"/>
                </a:lnTo>
                <a:lnTo>
                  <a:pt x="488287" y="73811"/>
                </a:lnTo>
                <a:lnTo>
                  <a:pt x="470501" y="59155"/>
                </a:lnTo>
                <a:lnTo>
                  <a:pt x="451636" y="45930"/>
                </a:lnTo>
                <a:lnTo>
                  <a:pt x="431766" y="34214"/>
                </a:lnTo>
                <a:lnTo>
                  <a:pt x="410968" y="24086"/>
                </a:lnTo>
                <a:lnTo>
                  <a:pt x="389314" y="15624"/>
                </a:lnTo>
                <a:lnTo>
                  <a:pt x="366882" y="8905"/>
                </a:lnTo>
                <a:lnTo>
                  <a:pt x="343745" y="4010"/>
                </a:lnTo>
                <a:lnTo>
                  <a:pt x="319977" y="1015"/>
                </a:lnTo>
                <a:lnTo>
                  <a:pt x="295655" y="0"/>
                </a:lnTo>
                <a:lnTo>
                  <a:pt x="271437" y="1015"/>
                </a:lnTo>
                <a:lnTo>
                  <a:pt x="247752" y="4010"/>
                </a:lnTo>
                <a:lnTo>
                  <a:pt x="224677" y="8905"/>
                </a:lnTo>
                <a:lnTo>
                  <a:pt x="202289" y="15624"/>
                </a:lnTo>
                <a:lnTo>
                  <a:pt x="180665" y="24086"/>
                </a:lnTo>
                <a:lnTo>
                  <a:pt x="159881" y="34214"/>
                </a:lnTo>
                <a:lnTo>
                  <a:pt x="140013" y="45930"/>
                </a:lnTo>
                <a:lnTo>
                  <a:pt x="121139" y="59155"/>
                </a:lnTo>
                <a:lnTo>
                  <a:pt x="103335" y="73811"/>
                </a:lnTo>
                <a:lnTo>
                  <a:pt x="86677" y="89820"/>
                </a:lnTo>
                <a:lnTo>
                  <a:pt x="71242" y="107104"/>
                </a:lnTo>
                <a:lnTo>
                  <a:pt x="57107" y="125583"/>
                </a:lnTo>
                <a:lnTo>
                  <a:pt x="44348" y="145181"/>
                </a:lnTo>
                <a:lnTo>
                  <a:pt x="33041" y="165818"/>
                </a:lnTo>
                <a:lnTo>
                  <a:pt x="23264" y="187416"/>
                </a:lnTo>
                <a:lnTo>
                  <a:pt x="15093" y="209897"/>
                </a:lnTo>
                <a:lnTo>
                  <a:pt x="8605" y="233183"/>
                </a:lnTo>
                <a:lnTo>
                  <a:pt x="3875" y="257195"/>
                </a:lnTo>
                <a:lnTo>
                  <a:pt x="981" y="281855"/>
                </a:lnTo>
                <a:lnTo>
                  <a:pt x="0" y="307086"/>
                </a:lnTo>
                <a:lnTo>
                  <a:pt x="981" y="332207"/>
                </a:lnTo>
                <a:lnTo>
                  <a:pt x="3875" y="356769"/>
                </a:lnTo>
                <a:lnTo>
                  <a:pt x="8605" y="380694"/>
                </a:lnTo>
                <a:lnTo>
                  <a:pt x="15093" y="403902"/>
                </a:lnTo>
                <a:lnTo>
                  <a:pt x="23264" y="426315"/>
                </a:lnTo>
                <a:lnTo>
                  <a:pt x="33041" y="447853"/>
                </a:lnTo>
                <a:lnTo>
                  <a:pt x="44348" y="468438"/>
                </a:lnTo>
                <a:lnTo>
                  <a:pt x="57107" y="487990"/>
                </a:lnTo>
                <a:lnTo>
                  <a:pt x="71242" y="506432"/>
                </a:lnTo>
                <a:lnTo>
                  <a:pt x="86677" y="523684"/>
                </a:lnTo>
                <a:lnTo>
                  <a:pt x="103335" y="539667"/>
                </a:lnTo>
                <a:lnTo>
                  <a:pt x="121139" y="554303"/>
                </a:lnTo>
                <a:lnTo>
                  <a:pt x="140013" y="567512"/>
                </a:lnTo>
                <a:lnTo>
                  <a:pt x="159881" y="579216"/>
                </a:lnTo>
                <a:lnTo>
                  <a:pt x="180665" y="589335"/>
                </a:lnTo>
                <a:lnTo>
                  <a:pt x="202289" y="597792"/>
                </a:lnTo>
                <a:lnTo>
                  <a:pt x="224677" y="604506"/>
                </a:lnTo>
                <a:lnTo>
                  <a:pt x="247752" y="609400"/>
                </a:lnTo>
                <a:lnTo>
                  <a:pt x="271437" y="612394"/>
                </a:lnTo>
                <a:lnTo>
                  <a:pt x="295655" y="613410"/>
                </a:lnTo>
                <a:lnTo>
                  <a:pt x="319874" y="612394"/>
                </a:lnTo>
                <a:lnTo>
                  <a:pt x="343559" y="609400"/>
                </a:lnTo>
                <a:lnTo>
                  <a:pt x="366634" y="604506"/>
                </a:lnTo>
                <a:lnTo>
                  <a:pt x="389022" y="597792"/>
                </a:lnTo>
                <a:lnTo>
                  <a:pt x="410646" y="589335"/>
                </a:lnTo>
                <a:lnTo>
                  <a:pt x="431430" y="579216"/>
                </a:lnTo>
                <a:lnTo>
                  <a:pt x="451298" y="567512"/>
                </a:lnTo>
                <a:lnTo>
                  <a:pt x="470172" y="554303"/>
                </a:lnTo>
                <a:lnTo>
                  <a:pt x="487976" y="539667"/>
                </a:lnTo>
                <a:lnTo>
                  <a:pt x="504634" y="523684"/>
                </a:lnTo>
                <a:lnTo>
                  <a:pt x="520069" y="506432"/>
                </a:lnTo>
                <a:lnTo>
                  <a:pt x="534204" y="487990"/>
                </a:lnTo>
                <a:lnTo>
                  <a:pt x="546963" y="468438"/>
                </a:lnTo>
                <a:lnTo>
                  <a:pt x="558270" y="447853"/>
                </a:lnTo>
                <a:lnTo>
                  <a:pt x="568047" y="426315"/>
                </a:lnTo>
                <a:lnTo>
                  <a:pt x="576218" y="403902"/>
                </a:lnTo>
                <a:lnTo>
                  <a:pt x="582706" y="380694"/>
                </a:lnTo>
                <a:lnTo>
                  <a:pt x="587436" y="356769"/>
                </a:lnTo>
                <a:lnTo>
                  <a:pt x="590330" y="332207"/>
                </a:lnTo>
                <a:lnTo>
                  <a:pt x="591312" y="307085"/>
                </a:lnTo>
                <a:close/>
              </a:path>
            </a:pathLst>
          </a:custGeom>
          <a:ln w="79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479546" y="3883405"/>
            <a:ext cx="2298191" cy="1604772"/>
          </a:xfrm>
          <a:custGeom>
            <a:avLst/>
            <a:gdLst/>
            <a:ahLst/>
            <a:cxnLst/>
            <a:rect l="l" t="t" r="r" b="b"/>
            <a:pathLst>
              <a:path w="2298191" h="1604772">
                <a:moveTo>
                  <a:pt x="1233677" y="54102"/>
                </a:moveTo>
                <a:lnTo>
                  <a:pt x="804671" y="46482"/>
                </a:lnTo>
                <a:lnTo>
                  <a:pt x="709421" y="162306"/>
                </a:lnTo>
                <a:lnTo>
                  <a:pt x="0" y="599694"/>
                </a:lnTo>
                <a:lnTo>
                  <a:pt x="73151" y="868680"/>
                </a:lnTo>
                <a:lnTo>
                  <a:pt x="73151" y="1191006"/>
                </a:lnTo>
                <a:lnTo>
                  <a:pt x="222503" y="1506474"/>
                </a:lnTo>
                <a:lnTo>
                  <a:pt x="694944" y="1604772"/>
                </a:lnTo>
                <a:lnTo>
                  <a:pt x="1604771" y="1466088"/>
                </a:lnTo>
                <a:lnTo>
                  <a:pt x="1876805" y="960882"/>
                </a:lnTo>
                <a:lnTo>
                  <a:pt x="1928621" y="830580"/>
                </a:lnTo>
                <a:lnTo>
                  <a:pt x="2121407" y="1082802"/>
                </a:lnTo>
                <a:lnTo>
                  <a:pt x="2298191" y="713993"/>
                </a:lnTo>
                <a:lnTo>
                  <a:pt x="2238755" y="637793"/>
                </a:lnTo>
                <a:lnTo>
                  <a:pt x="2216657" y="162305"/>
                </a:lnTo>
                <a:lnTo>
                  <a:pt x="2113026" y="138683"/>
                </a:lnTo>
                <a:lnTo>
                  <a:pt x="1921002" y="192786"/>
                </a:lnTo>
                <a:lnTo>
                  <a:pt x="1537715" y="0"/>
                </a:lnTo>
                <a:lnTo>
                  <a:pt x="1233677" y="54102"/>
                </a:lnTo>
                <a:close/>
              </a:path>
            </a:pathLst>
          </a:custGeom>
          <a:solidFill>
            <a:srgbClr val="FEFFFE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55244" y="713872"/>
            <a:ext cx="8168386" cy="5839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0"/>
              </a:lnSpc>
              <a:spcBef>
                <a:spcPts val="229"/>
              </a:spcBef>
            </a:pPr>
            <a:r>
              <a:rPr sz="4400" b="1" spc="0" dirty="0" smtClean="0">
                <a:latin typeface="Times New Roman"/>
                <a:cs typeface="Times New Roman"/>
              </a:rPr>
              <a:t>Secondhand</a:t>
            </a:r>
            <a:r>
              <a:rPr sz="4400" b="1" spc="-229" dirty="0" smtClean="0">
                <a:latin typeface="Times New Roman"/>
                <a:cs typeface="Times New Roman"/>
              </a:rPr>
              <a:t> </a:t>
            </a:r>
            <a:r>
              <a:rPr sz="4400" b="1" spc="0" dirty="0" smtClean="0">
                <a:latin typeface="Times New Roman"/>
                <a:cs typeface="Times New Roman"/>
              </a:rPr>
              <a:t>Smoke</a:t>
            </a:r>
            <a:r>
              <a:rPr sz="4400" b="1" spc="-127" dirty="0" smtClean="0">
                <a:latin typeface="Times New Roman"/>
                <a:cs typeface="Times New Roman"/>
              </a:rPr>
              <a:t> </a:t>
            </a:r>
            <a:r>
              <a:rPr sz="4400" spc="0" dirty="0" smtClean="0">
                <a:latin typeface="Times New Roman"/>
                <a:cs typeface="Times New Roman"/>
              </a:rPr>
              <a:t>stays in the air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3954" y="1383680"/>
            <a:ext cx="5849526" cy="5839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0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for</a:t>
            </a:r>
            <a:r>
              <a:rPr sz="4400" spc="-51" dirty="0" smtClean="0">
                <a:latin typeface="Times New Roman"/>
                <a:cs typeface="Times New Roman"/>
              </a:rPr>
              <a:t> </a:t>
            </a:r>
            <a:r>
              <a:rPr sz="4400" spc="0" dirty="0" smtClean="0">
                <a:latin typeface="Times New Roman"/>
                <a:cs typeface="Times New Roman"/>
              </a:rPr>
              <a:t>at least four</a:t>
            </a:r>
            <a:r>
              <a:rPr sz="4400" spc="-73" dirty="0" smtClean="0">
                <a:latin typeface="Times New Roman"/>
                <a:cs typeface="Times New Roman"/>
              </a:rPr>
              <a:t> </a:t>
            </a:r>
            <a:r>
              <a:rPr sz="4400" spc="0" dirty="0" smtClean="0">
                <a:latin typeface="Times New Roman"/>
                <a:cs typeface="Times New Roman"/>
              </a:rPr>
              <a:t>(4)</a:t>
            </a:r>
            <a:r>
              <a:rPr sz="4400" spc="-51" dirty="0" smtClean="0">
                <a:latin typeface="Times New Roman"/>
                <a:cs typeface="Times New Roman"/>
              </a:rPr>
              <a:t> </a:t>
            </a:r>
            <a:r>
              <a:rPr sz="4400" spc="0" dirty="0" smtClean="0">
                <a:latin typeface="Times New Roman"/>
                <a:cs typeface="Times New Roman"/>
              </a:rPr>
              <a:t>hours.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73572" y="1383680"/>
            <a:ext cx="1552241" cy="5839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590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It then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200644" y="2054215"/>
            <a:ext cx="6836198" cy="125375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4590"/>
              </a:lnSpc>
              <a:spcBef>
                <a:spcPts val="229"/>
              </a:spcBef>
            </a:pPr>
            <a:r>
              <a:rPr sz="4400" spc="0" dirty="0" smtClean="0">
                <a:latin typeface="Times New Roman"/>
                <a:cs typeface="Times New Roman"/>
              </a:rPr>
              <a:t>gradually settles into clothing,</a:t>
            </a:r>
            <a:endParaRPr sz="4400">
              <a:latin typeface="Times New Roman"/>
              <a:cs typeface="Times New Roman"/>
            </a:endParaRPr>
          </a:p>
          <a:p>
            <a:pPr marL="713262" marR="754708" algn="ctr">
              <a:lnSpc>
                <a:spcPct val="95825"/>
              </a:lnSpc>
            </a:pPr>
            <a:r>
              <a:rPr sz="4400" spc="0" dirty="0" smtClean="0">
                <a:latin typeface="Times New Roman"/>
                <a:cs typeface="Times New Roman"/>
              </a:rPr>
              <a:t>furniture and carpeting.</a:t>
            </a:r>
            <a:endParaRPr sz="4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531</Words>
  <Application>Microsoft Office PowerPoint</Application>
  <PresentationFormat>Custom</PresentationFormat>
  <Paragraphs>134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PMingLiU</vt:lpstr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Daly Dominguez</dc:creator>
  <cp:lastModifiedBy>Daly Dominguez</cp:lastModifiedBy>
  <cp:revision>2</cp:revision>
  <dcterms:modified xsi:type="dcterms:W3CDTF">2015-10-21T22:06:12Z</dcterms:modified>
</cp:coreProperties>
</file>